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03141B-BDB2-4B10-954C-43FAC841F267}" type="datetimeFigureOut">
              <a:rPr lang="en-US" smtClean="0"/>
              <a:pPr/>
              <a:t>4/13/2009</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DE3ACD-DFD1-4777-B928-23B5A65D039E}"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1E9CEA-88EB-4866-8B76-3E772D3663F5}" type="slidenum">
              <a:rPr lang="en-GB"/>
              <a:pPr/>
              <a:t>10</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11</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1E9CEA-88EB-4866-8B76-3E772D3663F5}" type="slidenum">
              <a:rPr lang="en-GB"/>
              <a:pPr/>
              <a:t>12</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13</a:t>
            </a:fld>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1E9CEA-88EB-4866-8B76-3E772D3663F5}" type="slidenum">
              <a:rPr lang="en-GB"/>
              <a:pPr/>
              <a:t>14</a:t>
            </a:fld>
            <a:endParaRPr lang="en-GB"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15</a:t>
            </a:fld>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16</a:t>
            </a:fld>
            <a:endParaRPr lang="en-GB"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17</a:t>
            </a:fld>
            <a:endParaRPr lang="en-GB"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1E9CEA-88EB-4866-8B76-3E772D3663F5}" type="slidenum">
              <a:rPr lang="en-GB"/>
              <a:pPr/>
              <a:t>18</a:t>
            </a:fld>
            <a:endParaRPr lang="en-GB"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19</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2</a:t>
            </a:fld>
            <a:endParaRPr lang="en-GB"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20</a:t>
            </a:fld>
            <a:endParaRPr lang="en-GB"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21</a:t>
            </a:fld>
            <a:endParaRPr lang="en-GB"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22</a:t>
            </a:fld>
            <a:endParaRPr lang="en-GB"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23</a:t>
            </a:fld>
            <a:endParaRPr lang="en-GB"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1E9CEA-88EB-4866-8B76-3E772D3663F5}" type="slidenum">
              <a:rPr lang="en-GB"/>
              <a:pPr/>
              <a:t>24</a:t>
            </a:fld>
            <a:endParaRPr lang="en-GB"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25</a:t>
            </a:fld>
            <a:endParaRPr lang="en-GB"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26</a:t>
            </a:fld>
            <a:endParaRPr lang="en-GB"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1E9CEA-88EB-4866-8B76-3E772D3663F5}" type="slidenum">
              <a:rPr lang="en-GB"/>
              <a:pPr/>
              <a:t>27</a:t>
            </a:fld>
            <a:endParaRPr lang="en-GB"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28</a:t>
            </a:fld>
            <a:endParaRPr lang="en-GB"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29</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3</a:t>
            </a:fld>
            <a:endParaRPr lang="en-GB"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30</a:t>
            </a:fld>
            <a:endParaRPr lang="en-GB"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31</a:t>
            </a:fld>
            <a:endParaRPr lang="en-GB"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32</a:t>
            </a:fld>
            <a:endParaRPr lang="en-GB"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1E9CEA-88EB-4866-8B76-3E772D3663F5}" type="slidenum">
              <a:rPr lang="en-GB"/>
              <a:pPr/>
              <a:t>33</a:t>
            </a:fld>
            <a:endParaRPr lang="en-GB"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34</a:t>
            </a:fld>
            <a:endParaRPr lang="en-GB"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35</a:t>
            </a:fld>
            <a:endParaRPr lang="en-GB"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1E9CEA-88EB-4866-8B76-3E772D3663F5}" type="slidenum">
              <a:rPr lang="en-GB"/>
              <a:pPr/>
              <a:t>36</a:t>
            </a:fld>
            <a:endParaRPr lang="en-GB"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800" dirty="0" smtClean="0"/>
              <a:t>“If they played with the </a:t>
            </a:r>
            <a:r>
              <a:rPr lang="en-GB" sz="600" baseline="0" dirty="0" smtClean="0"/>
              <a:t>commitment that they showed today we would be top of the league. Sam Fisher displayed outstanding passion to succeed. The desire to win was predominant”. (Andrew Kennedy shows out standing ability) Martin </a:t>
            </a:r>
            <a:r>
              <a:rPr lang="en-GB" sz="600" baseline="0" dirty="0" err="1" smtClean="0"/>
              <a:t>Howes</a:t>
            </a:r>
            <a:endParaRPr lang="en-GB" sz="800"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37</a:t>
            </a:fld>
            <a:endParaRPr lang="en-GB"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000" dirty="0" smtClean="0"/>
              <a:t>Must learn to play the game at their own pace when on top, remember it’s a team game, to many individualists. Defence playing well again England,</a:t>
            </a:r>
            <a:r>
              <a:rPr lang="en-GB" sz="1000" baseline="0" dirty="0" smtClean="0"/>
              <a:t> Maggs, Pearce. Kennedy continues to amaze me! Last league game</a:t>
            </a:r>
            <a:endParaRPr lang="en-GB" sz="1000"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38</a:t>
            </a:fld>
            <a:endParaRPr lang="en-GB"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000" dirty="0" smtClean="0"/>
              <a:t>To</a:t>
            </a:r>
            <a:r>
              <a:rPr lang="en-GB" sz="1000" baseline="0" dirty="0" smtClean="0"/>
              <a:t> over confident after previous weeks result, To many players seemed frightened of the ball, Consider Bond on the wing, Strong wind blowing put them off. (Bloody Freezing) </a:t>
            </a:r>
            <a:endParaRPr lang="en-GB" sz="1000"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39</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1E9CEA-88EB-4866-8B76-3E772D3663F5}" type="slidenum">
              <a:rPr lang="en-GB"/>
              <a:pPr/>
              <a:t>4</a:t>
            </a:fld>
            <a:endParaRPr lang="en-GB"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sz="1000"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40</a:t>
            </a:fld>
            <a:endParaRPr lang="en-GB"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sz="1000"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41</a:t>
            </a:fld>
            <a:endParaRPr lang="en-GB"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000" dirty="0" smtClean="0"/>
              <a:t>Last game of the season played well just need a bit </a:t>
            </a:r>
            <a:r>
              <a:rPr lang="en-GB" sz="1000" smtClean="0"/>
              <a:t>more luck. </a:t>
            </a:r>
            <a:r>
              <a:rPr lang="en-GB" sz="1000" dirty="0" smtClean="0"/>
              <a:t>Sam Fisher Man of The Match</a:t>
            </a:r>
            <a:endParaRPr lang="en-GB" sz="1000"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42</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1E9CEA-88EB-4866-8B76-3E772D3663F5}" type="slidenum">
              <a:rPr lang="en-GB"/>
              <a:pPr/>
              <a:t>6</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7</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1E9CEA-88EB-4866-8B76-3E772D3663F5}" type="slidenum">
              <a:rPr lang="en-GB"/>
              <a:pPr/>
              <a:t>8</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9</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550A391-198D-4046-928D-463227F3BDCA}" type="datetimeFigureOut">
              <a:rPr lang="en-US" smtClean="0"/>
              <a:pPr/>
              <a:t>4/13/2009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50A391-198D-4046-928D-463227F3BDCA}" type="datetimeFigureOut">
              <a:rPr lang="en-US" smtClean="0"/>
              <a:pPr/>
              <a:t>4/13/2009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50A391-198D-4046-928D-463227F3BDCA}" type="datetimeFigureOut">
              <a:rPr lang="en-US" smtClean="0"/>
              <a:pPr/>
              <a:t>4/13/2009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50A391-198D-4046-928D-463227F3BDCA}" type="datetimeFigureOut">
              <a:rPr lang="en-US" smtClean="0"/>
              <a:pPr/>
              <a:t>4/13/2009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50A391-198D-4046-928D-463227F3BDCA}" type="datetimeFigureOut">
              <a:rPr lang="en-US" smtClean="0"/>
              <a:pPr/>
              <a:t>4/13/2009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550A391-198D-4046-928D-463227F3BDCA}" type="datetimeFigureOut">
              <a:rPr lang="en-US" smtClean="0"/>
              <a:pPr/>
              <a:t>4/13/2009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550A391-198D-4046-928D-463227F3BDCA}" type="datetimeFigureOut">
              <a:rPr lang="en-US" smtClean="0"/>
              <a:pPr/>
              <a:t>4/13/2009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550A391-198D-4046-928D-463227F3BDCA}" type="datetimeFigureOut">
              <a:rPr lang="en-US" smtClean="0"/>
              <a:pPr/>
              <a:t>4/13/2009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50A391-198D-4046-928D-463227F3BDCA}" type="datetimeFigureOut">
              <a:rPr lang="en-US" smtClean="0"/>
              <a:pPr/>
              <a:t>4/13/2009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50A391-198D-4046-928D-463227F3BDCA}" type="datetimeFigureOut">
              <a:rPr lang="en-US" smtClean="0"/>
              <a:pPr/>
              <a:t>4/13/2009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50A391-198D-4046-928D-463227F3BDCA}" type="datetimeFigureOut">
              <a:rPr lang="en-US" smtClean="0"/>
              <a:pPr/>
              <a:t>4/13/2009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50A391-198D-4046-928D-463227F3BDCA}" type="datetimeFigureOut">
              <a:rPr lang="en-US" smtClean="0"/>
              <a:pPr/>
              <a:t>4/13/2009</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4945F-1659-4C88-BE7D-429C5158DCE6}"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GB" b="1" dirty="0"/>
              <a:t>MIDDLETON CHENEY</a:t>
            </a:r>
            <a:endParaRPr lang="en-US" b="1" dirty="0"/>
          </a:p>
        </p:txBody>
      </p:sp>
      <p:sp>
        <p:nvSpPr>
          <p:cNvPr id="2051" name="Rectangle 3"/>
          <p:cNvSpPr>
            <a:spLocks noGrp="1" noChangeArrowheads="1"/>
          </p:cNvSpPr>
          <p:nvPr>
            <p:ph type="subTitle" idx="1"/>
          </p:nvPr>
        </p:nvSpPr>
        <p:spPr/>
        <p:txBody>
          <a:bodyPr/>
          <a:lstStyle/>
          <a:p>
            <a:r>
              <a:rPr lang="en-GB" b="1" dirty="0">
                <a:solidFill>
                  <a:schemeClr val="tx1"/>
                </a:solidFill>
              </a:rPr>
              <a:t>FOOTBALL CLUB</a:t>
            </a:r>
            <a:endParaRPr lang="en-US" b="1" dirty="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b="1" dirty="0" smtClean="0"/>
              <a:t>Banbury Guardian Report</a:t>
            </a:r>
          </a:p>
        </p:txBody>
      </p:sp>
      <p:sp>
        <p:nvSpPr>
          <p:cNvPr id="18435" name="Rectangle 3"/>
          <p:cNvSpPr>
            <a:spLocks noGrp="1" noChangeArrowheads="1"/>
          </p:cNvSpPr>
          <p:nvPr>
            <p:ph type="body" idx="1"/>
          </p:nvPr>
        </p:nvSpPr>
        <p:spPr/>
        <p:txBody>
          <a:bodyPr>
            <a:normAutofit/>
          </a:bodyPr>
          <a:lstStyle/>
          <a:p>
            <a:pPr eaLnBrk="1" hangingPunct="1">
              <a:buNone/>
            </a:pPr>
            <a:r>
              <a:rPr lang="en-US" sz="1600" b="1" dirty="0" smtClean="0"/>
              <a:t>A well organised Chesterton side beat Middleton Cheney 4-1 in their Under 12 contest.</a:t>
            </a:r>
          </a:p>
          <a:p>
            <a:pPr eaLnBrk="1" hangingPunct="1">
              <a:buNone/>
            </a:pPr>
            <a:r>
              <a:rPr lang="en-US" sz="1600" b="1" dirty="0" smtClean="0"/>
              <a:t>The opening 45 minuets saw Cheney battling hard to keep out the hosts and after quarter of an</a:t>
            </a:r>
          </a:p>
          <a:p>
            <a:pPr eaLnBrk="1" hangingPunct="1">
              <a:buNone/>
            </a:pPr>
            <a:r>
              <a:rPr lang="en-US" sz="1600" b="1" dirty="0" smtClean="0"/>
              <a:t>hour the visitors on a counter attack took an unexpected lead. A strong run from John</a:t>
            </a:r>
          </a:p>
          <a:p>
            <a:pPr eaLnBrk="1" hangingPunct="1">
              <a:buNone/>
            </a:pPr>
            <a:r>
              <a:rPr lang="en-US" sz="1600" b="1" dirty="0" smtClean="0"/>
              <a:t>Thompson found Richard England who tucked the ball home for Cheney. With in minuets</a:t>
            </a:r>
          </a:p>
          <a:p>
            <a:pPr eaLnBrk="1" hangingPunct="1">
              <a:buNone/>
            </a:pPr>
            <a:r>
              <a:rPr lang="en-US" sz="1600" b="1" dirty="0" smtClean="0"/>
              <a:t>Chesterton were back on level terms and turned on the style to rattle in three more goals to</a:t>
            </a:r>
          </a:p>
          <a:p>
            <a:pPr eaLnBrk="1" hangingPunct="1">
              <a:buNone/>
            </a:pPr>
            <a:r>
              <a:rPr lang="en-US" sz="1600" b="1" dirty="0" smtClean="0"/>
              <a:t>take a deserved victory.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October 14</a:t>
            </a:r>
            <a:r>
              <a:rPr lang="en-GB" sz="4000" b="1" baseline="30000" dirty="0" smtClean="0"/>
              <a:t>th</a:t>
            </a:r>
            <a:r>
              <a:rPr lang="en-GB" sz="4000" b="1" dirty="0" smtClean="0"/>
              <a:t> 1990 </a:t>
            </a:r>
            <a:r>
              <a:rPr lang="en-GB" sz="2400" b="1" dirty="0"/>
              <a:t/>
            </a:r>
            <a:br>
              <a:rPr lang="en-GB" sz="2400" b="1" dirty="0"/>
            </a:br>
            <a:r>
              <a:rPr lang="en-GB" sz="2400" b="1" dirty="0" smtClean="0"/>
              <a:t>Trysports &amp; Cherwell </a:t>
            </a:r>
            <a:r>
              <a:rPr lang="en-GB" sz="2400" b="1" dirty="0"/>
              <a:t>U12 League -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Bloxham  1 v 2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M. Bond</a:t>
            </a:r>
            <a:r>
              <a:rPr lang="en-GB" sz="1800" b="1" dirty="0"/>
              <a:t>			</a:t>
            </a:r>
          </a:p>
          <a:p>
            <a:pPr>
              <a:lnSpc>
                <a:spcPct val="80000"/>
              </a:lnSpc>
              <a:buFontTx/>
              <a:buNone/>
            </a:pPr>
            <a:r>
              <a:rPr lang="en-GB" sz="1800" b="1" dirty="0" smtClean="0"/>
              <a:t>J. Pearce</a:t>
            </a:r>
            <a:endParaRPr lang="en-GB" sz="1800" b="1" dirty="0"/>
          </a:p>
          <a:p>
            <a:pPr>
              <a:lnSpc>
                <a:spcPct val="80000"/>
              </a:lnSpc>
              <a:buFontTx/>
              <a:buNone/>
            </a:pPr>
            <a:r>
              <a:rPr lang="en-GB" sz="1800" b="1" dirty="0" smtClean="0"/>
              <a:t>D. Davis</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C. Tinsley</a:t>
            </a:r>
            <a:endParaRPr lang="en-GB" sz="1800" b="1" dirty="0"/>
          </a:p>
          <a:p>
            <a:pPr>
              <a:lnSpc>
                <a:spcPct val="80000"/>
              </a:lnSpc>
              <a:buFontTx/>
              <a:buNone/>
            </a:pPr>
            <a:r>
              <a:rPr lang="en-GB" sz="1800" b="1" dirty="0" smtClean="0"/>
              <a:t>D. Watts	</a:t>
            </a:r>
            <a:r>
              <a:rPr lang="en-GB" sz="1800" b="1" dirty="0"/>
              <a:t>		</a:t>
            </a:r>
            <a:r>
              <a:rPr lang="en-GB" sz="1800" b="1" dirty="0" smtClean="0"/>
              <a:t>	</a:t>
            </a:r>
            <a:r>
              <a:rPr lang="en-GB" sz="1800" b="1" dirty="0" smtClean="0"/>
              <a:t>Goal </a:t>
            </a:r>
            <a:r>
              <a:rPr lang="en-GB" sz="1800" b="1" dirty="0"/>
              <a:t>scorers	</a:t>
            </a:r>
            <a:r>
              <a:rPr lang="en-GB" sz="1800" b="1" dirty="0" smtClean="0"/>
              <a:t>A. Kennedy</a:t>
            </a:r>
            <a:endParaRPr lang="en-GB" sz="1800" b="1" dirty="0"/>
          </a:p>
          <a:p>
            <a:pPr>
              <a:lnSpc>
                <a:spcPct val="80000"/>
              </a:lnSpc>
              <a:buFontTx/>
              <a:buNone/>
            </a:pPr>
            <a:r>
              <a:rPr lang="en-GB" sz="1800" b="1" dirty="0" smtClean="0"/>
              <a:t>A. Kennedy</a:t>
            </a:r>
            <a:r>
              <a:rPr lang="en-GB" sz="1800" b="1" dirty="0"/>
              <a:t>					</a:t>
            </a:r>
            <a:r>
              <a:rPr lang="en-GB" sz="1800" b="1" dirty="0" smtClean="0"/>
              <a:t>J. Ridges</a:t>
            </a:r>
          </a:p>
          <a:p>
            <a:pPr>
              <a:lnSpc>
                <a:spcPct val="80000"/>
              </a:lnSpc>
              <a:buFontTx/>
              <a:buNone/>
            </a:pPr>
            <a:r>
              <a:rPr lang="en-GB" sz="1800" b="1" dirty="0" smtClean="0"/>
              <a:t>S. Fisher</a:t>
            </a:r>
            <a:r>
              <a:rPr lang="en-GB" sz="1800" b="1" dirty="0"/>
              <a:t>					</a:t>
            </a:r>
            <a:r>
              <a:rPr lang="en-GB" sz="1800" b="1" dirty="0" smtClean="0"/>
              <a:t>		</a:t>
            </a:r>
            <a:endParaRPr lang="en-GB" sz="1800" b="1" dirty="0"/>
          </a:p>
          <a:p>
            <a:pPr>
              <a:lnSpc>
                <a:spcPct val="80000"/>
              </a:lnSpc>
              <a:buFontTx/>
              <a:buNone/>
            </a:pPr>
            <a:r>
              <a:rPr lang="en-GB" sz="1800" b="1" dirty="0" smtClean="0"/>
              <a:t>J. Thompson</a:t>
            </a:r>
            <a:r>
              <a:rPr lang="en-GB" sz="1800" b="1" dirty="0"/>
              <a:t>				</a:t>
            </a:r>
            <a:r>
              <a:rPr lang="en-GB" sz="1800" b="1" dirty="0" smtClean="0"/>
              <a:t>		</a:t>
            </a:r>
            <a:endParaRPr lang="en-GB" sz="1800" b="1" dirty="0"/>
          </a:p>
          <a:p>
            <a:pPr>
              <a:lnSpc>
                <a:spcPct val="80000"/>
              </a:lnSpc>
              <a:buFontTx/>
              <a:buNone/>
            </a:pPr>
            <a:r>
              <a:rPr lang="en-GB" sz="1800" b="1" dirty="0" smtClean="0"/>
              <a:t>J. Ridges</a:t>
            </a:r>
            <a:r>
              <a:rPr lang="en-GB" sz="1800" b="1" dirty="0"/>
              <a:t>			</a:t>
            </a:r>
          </a:p>
          <a:p>
            <a:pPr>
              <a:lnSpc>
                <a:spcPct val="80000"/>
              </a:lnSpc>
              <a:buFontTx/>
              <a:buNone/>
            </a:pPr>
            <a:r>
              <a:rPr lang="en-GB" sz="1800" b="1" dirty="0" smtClean="0"/>
              <a:t>D. Baker</a:t>
            </a:r>
            <a:r>
              <a:rPr lang="en-GB" sz="1800" b="1" dirty="0"/>
              <a:t>		</a:t>
            </a:r>
          </a:p>
          <a:p>
            <a:pPr>
              <a:lnSpc>
                <a:spcPct val="80000"/>
              </a:lnSpc>
              <a:buFontTx/>
              <a:buNone/>
            </a:pPr>
            <a:r>
              <a:rPr lang="en-GB" sz="1800" b="1" dirty="0"/>
              <a:t>Sub- </a:t>
            </a:r>
            <a:r>
              <a:rPr lang="en-GB" sz="1800" b="1" dirty="0" smtClean="0"/>
              <a:t>D. Sutton</a:t>
            </a:r>
            <a:endParaRPr lang="en-GB" sz="1800" b="1" dirty="0"/>
          </a:p>
          <a:p>
            <a:pPr>
              <a:lnSpc>
                <a:spcPct val="80000"/>
              </a:lnSpc>
              <a:buFontTx/>
              <a:buNone/>
            </a:pPr>
            <a:r>
              <a:rPr lang="en-GB" sz="1800" b="1" dirty="0"/>
              <a:t>Sub- </a:t>
            </a:r>
            <a:r>
              <a:rPr lang="en-GB" sz="1800" b="1" dirty="0" smtClean="0"/>
              <a:t>J. Basham</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b="1" dirty="0" smtClean="0"/>
              <a:t>Banbury Guardian Report</a:t>
            </a:r>
          </a:p>
        </p:txBody>
      </p:sp>
      <p:sp>
        <p:nvSpPr>
          <p:cNvPr id="18435" name="Rectangle 3"/>
          <p:cNvSpPr>
            <a:spLocks noGrp="1" noChangeArrowheads="1"/>
          </p:cNvSpPr>
          <p:nvPr>
            <p:ph type="body" idx="1"/>
          </p:nvPr>
        </p:nvSpPr>
        <p:spPr/>
        <p:txBody>
          <a:bodyPr>
            <a:normAutofit/>
          </a:bodyPr>
          <a:lstStyle/>
          <a:p>
            <a:pPr eaLnBrk="1" hangingPunct="1">
              <a:buNone/>
            </a:pPr>
            <a:r>
              <a:rPr lang="en-US" sz="1600" b="1" dirty="0" smtClean="0"/>
              <a:t>Middleton Cheney returned to winning ways on Sunday when they travelled to Bloxham and</a:t>
            </a:r>
          </a:p>
          <a:p>
            <a:pPr eaLnBrk="1" hangingPunct="1">
              <a:buNone/>
            </a:pPr>
            <a:r>
              <a:rPr lang="en-US" sz="1600" b="1" dirty="0" smtClean="0"/>
              <a:t>registered a 2-1 victory in the Under 12 age group. Right from the kick off Cheney put their</a:t>
            </a:r>
          </a:p>
          <a:p>
            <a:pPr eaLnBrk="1" hangingPunct="1">
              <a:buNone/>
            </a:pPr>
            <a:r>
              <a:rPr lang="en-US" sz="1600" b="1" dirty="0" smtClean="0"/>
              <a:t>hosts under intense pressure and through sheer persistence took the lead after five minuets</a:t>
            </a:r>
          </a:p>
          <a:p>
            <a:pPr eaLnBrk="1" hangingPunct="1">
              <a:buNone/>
            </a:pPr>
            <a:r>
              <a:rPr lang="en-US" sz="1600" b="1" dirty="0" smtClean="0"/>
              <a:t>thanks to a fine goal from Andrew Kennedy. With Cheney in and attacking frame of mind they</a:t>
            </a:r>
          </a:p>
          <a:p>
            <a:pPr eaLnBrk="1" hangingPunct="1">
              <a:buNone/>
            </a:pPr>
            <a:r>
              <a:rPr lang="en-US" sz="1600" b="1" dirty="0" smtClean="0"/>
              <a:t>pushed forward and with good interchanges of passing on the left side created chances. One</a:t>
            </a:r>
          </a:p>
          <a:p>
            <a:pPr eaLnBrk="1" hangingPunct="1">
              <a:buNone/>
            </a:pPr>
            <a:r>
              <a:rPr lang="en-US" sz="1600" b="1" dirty="0" smtClean="0"/>
              <a:t>such chance saw a speedy James Ridges on hand to put the ball in to the back of the net and</a:t>
            </a:r>
          </a:p>
          <a:p>
            <a:pPr eaLnBrk="1" hangingPunct="1">
              <a:buNone/>
            </a:pPr>
            <a:r>
              <a:rPr lang="en-US" sz="1600" b="1" dirty="0" smtClean="0"/>
              <a:t>gave them a comfortable 2-0 lead as they entered the half time interval.</a:t>
            </a:r>
          </a:p>
          <a:p>
            <a:pPr eaLnBrk="1" hangingPunct="1">
              <a:buNone/>
            </a:pPr>
            <a:r>
              <a:rPr lang="en-US" sz="1600" b="1" dirty="0" smtClean="0"/>
              <a:t>The second half saw a more organised Bloxham but solid defending from Julian Pearce and Sam</a:t>
            </a:r>
          </a:p>
          <a:p>
            <a:pPr eaLnBrk="1" hangingPunct="1">
              <a:buNone/>
            </a:pPr>
            <a:r>
              <a:rPr lang="en-US" sz="1600" b="1" dirty="0" smtClean="0"/>
              <a:t>Maggs kept them at bay.</a:t>
            </a:r>
          </a:p>
          <a:p>
            <a:pPr eaLnBrk="1" hangingPunct="1">
              <a:buNone/>
            </a:pPr>
            <a:r>
              <a:rPr lang="en-US" sz="1600" b="1" dirty="0" smtClean="0"/>
              <a:t>With time running out Bloxham’s efforts were rewarded with a consolation goal from Simon</a:t>
            </a:r>
          </a:p>
          <a:p>
            <a:pPr eaLnBrk="1" hangingPunct="1">
              <a:buNone/>
            </a:pPr>
            <a:r>
              <a:rPr lang="en-US" sz="1600" b="1" dirty="0" smtClean="0"/>
              <a:t>Fisher and despite pushing for an equaliser Cheney’s defence stood firm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October 28</a:t>
            </a:r>
            <a:r>
              <a:rPr lang="en-GB" sz="4000" b="1" baseline="30000" dirty="0" smtClean="0"/>
              <a:t>th</a:t>
            </a:r>
            <a:r>
              <a:rPr lang="en-GB" sz="4000" b="1" dirty="0" smtClean="0"/>
              <a:t> 1990 </a:t>
            </a:r>
            <a:r>
              <a:rPr lang="en-GB" sz="2400" b="1" dirty="0"/>
              <a:t/>
            </a:r>
            <a:br>
              <a:rPr lang="en-GB" sz="2400" b="1" dirty="0"/>
            </a:br>
            <a:r>
              <a:rPr lang="en-GB" sz="2400" b="1" dirty="0" smtClean="0"/>
              <a:t>Trysports &amp; Cherwell </a:t>
            </a:r>
            <a:r>
              <a:rPr lang="en-GB" sz="2400" b="1" dirty="0"/>
              <a:t>U12 League -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5 v 1  Highfield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D. Davis</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A. Pearce</a:t>
            </a:r>
            <a:endParaRPr lang="en-GB" sz="1800" b="1" dirty="0"/>
          </a:p>
          <a:p>
            <a:pPr>
              <a:lnSpc>
                <a:spcPct val="80000"/>
              </a:lnSpc>
              <a:buFontTx/>
              <a:buNone/>
            </a:pPr>
            <a:r>
              <a:rPr lang="en-GB" sz="1800" b="1" dirty="0" smtClean="0"/>
              <a:t>R. England	</a:t>
            </a:r>
            <a:r>
              <a:rPr lang="en-GB" sz="1800" b="1" dirty="0"/>
              <a:t>		</a:t>
            </a:r>
            <a:r>
              <a:rPr lang="en-GB" sz="1800" b="1" dirty="0" smtClean="0"/>
              <a:t>Goal </a:t>
            </a:r>
            <a:r>
              <a:rPr lang="en-GB" sz="1800" b="1" dirty="0"/>
              <a:t>scorers	</a:t>
            </a:r>
            <a:r>
              <a:rPr lang="en-GB" sz="1800" b="1" dirty="0" smtClean="0"/>
              <a:t>M. Bond 2</a:t>
            </a:r>
            <a:endParaRPr lang="en-GB" sz="1800" b="1" dirty="0"/>
          </a:p>
          <a:p>
            <a:pPr>
              <a:lnSpc>
                <a:spcPct val="80000"/>
              </a:lnSpc>
              <a:buFontTx/>
              <a:buNone/>
            </a:pPr>
            <a:r>
              <a:rPr lang="en-GB" sz="1800" b="1" dirty="0" smtClean="0"/>
              <a:t>A. Kennedy</a:t>
            </a:r>
            <a:r>
              <a:rPr lang="en-GB" sz="1800" b="1" dirty="0"/>
              <a:t>					</a:t>
            </a:r>
            <a:r>
              <a:rPr lang="en-GB" sz="1800" b="1" dirty="0" smtClean="0"/>
              <a:t>R</a:t>
            </a:r>
            <a:r>
              <a:rPr lang="en-GB" sz="1800" b="1" dirty="0" smtClean="0"/>
              <a:t>. England</a:t>
            </a:r>
          </a:p>
          <a:p>
            <a:pPr>
              <a:lnSpc>
                <a:spcPct val="80000"/>
              </a:lnSpc>
              <a:buFontTx/>
              <a:buNone/>
            </a:pPr>
            <a:r>
              <a:rPr lang="en-GB" sz="1800" b="1" dirty="0" smtClean="0"/>
              <a:t>C. Tinsley</a:t>
            </a:r>
            <a:r>
              <a:rPr lang="en-GB" sz="1800" b="1" dirty="0"/>
              <a:t>					</a:t>
            </a:r>
            <a:r>
              <a:rPr lang="en-GB" sz="1800" b="1" dirty="0" smtClean="0"/>
              <a:t>	</a:t>
            </a:r>
            <a:r>
              <a:rPr lang="en-GB" sz="1800" b="1" dirty="0" smtClean="0"/>
              <a:t>A</a:t>
            </a:r>
            <a:r>
              <a:rPr lang="en-GB" sz="1800" b="1" dirty="0" smtClean="0"/>
              <a:t>. Kennedy</a:t>
            </a:r>
            <a:endParaRPr lang="en-GB" sz="1800" b="1" dirty="0"/>
          </a:p>
          <a:p>
            <a:pPr>
              <a:lnSpc>
                <a:spcPct val="80000"/>
              </a:lnSpc>
              <a:buFontTx/>
              <a:buNone/>
            </a:pPr>
            <a:r>
              <a:rPr lang="en-GB" sz="1800" b="1" dirty="0" smtClean="0"/>
              <a:t>J. Rolph</a:t>
            </a:r>
            <a:r>
              <a:rPr lang="en-GB" sz="1800" b="1" dirty="0"/>
              <a:t>				</a:t>
            </a:r>
            <a:r>
              <a:rPr lang="en-GB" sz="1800" b="1" dirty="0" smtClean="0"/>
              <a:t>		</a:t>
            </a:r>
            <a:r>
              <a:rPr lang="en-GB" sz="1800" b="1" dirty="0" smtClean="0"/>
              <a:t>J</a:t>
            </a:r>
            <a:r>
              <a:rPr lang="en-GB" sz="1800" b="1" dirty="0" smtClean="0"/>
              <a:t>. Rolph</a:t>
            </a:r>
            <a:endParaRPr lang="en-GB" sz="1800" b="1" dirty="0"/>
          </a:p>
          <a:p>
            <a:pPr>
              <a:lnSpc>
                <a:spcPct val="80000"/>
              </a:lnSpc>
              <a:buFontTx/>
              <a:buNone/>
            </a:pPr>
            <a:r>
              <a:rPr lang="en-GB" sz="1800" b="1" dirty="0" smtClean="0"/>
              <a:t>J. Thompson</a:t>
            </a:r>
            <a:r>
              <a:rPr lang="en-GB" sz="1800" b="1" dirty="0"/>
              <a:t>		</a:t>
            </a:r>
          </a:p>
          <a:p>
            <a:pPr>
              <a:lnSpc>
                <a:spcPct val="80000"/>
              </a:lnSpc>
              <a:buFontTx/>
              <a:buNone/>
            </a:pPr>
            <a:r>
              <a:rPr lang="en-GB" sz="1800" b="1" dirty="0" smtClean="0"/>
              <a:t>M. Bond</a:t>
            </a:r>
            <a:r>
              <a:rPr lang="en-GB" sz="1800" b="1" dirty="0"/>
              <a:t>	</a:t>
            </a:r>
          </a:p>
          <a:p>
            <a:pPr>
              <a:lnSpc>
                <a:spcPct val="80000"/>
              </a:lnSpc>
              <a:buFontTx/>
              <a:buNone/>
            </a:pPr>
            <a:r>
              <a:rPr lang="en-GB" sz="1800" b="1" dirty="0"/>
              <a:t>Sub- </a:t>
            </a:r>
            <a:r>
              <a:rPr lang="en-GB" sz="1800" b="1" dirty="0" smtClean="0"/>
              <a:t>N. Davis</a:t>
            </a:r>
            <a:endParaRPr lang="en-GB" sz="1800" b="1" dirty="0"/>
          </a:p>
          <a:p>
            <a:pPr>
              <a:lnSpc>
                <a:spcPct val="80000"/>
              </a:lnSpc>
              <a:buFontTx/>
              <a:buNone/>
            </a:pPr>
            <a:r>
              <a:rPr lang="en-GB" sz="1800" b="1" dirty="0"/>
              <a:t>Sub- </a:t>
            </a:r>
            <a:r>
              <a:rPr lang="en-GB" sz="1800" b="1" dirty="0" smtClean="0"/>
              <a:t>J. Basham</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b="1" dirty="0" smtClean="0"/>
              <a:t>Banbury Guardian Report</a:t>
            </a:r>
          </a:p>
        </p:txBody>
      </p:sp>
      <p:sp>
        <p:nvSpPr>
          <p:cNvPr id="18435" name="Rectangle 3"/>
          <p:cNvSpPr>
            <a:spLocks noGrp="1" noChangeArrowheads="1"/>
          </p:cNvSpPr>
          <p:nvPr>
            <p:ph type="body" idx="1"/>
          </p:nvPr>
        </p:nvSpPr>
        <p:spPr/>
        <p:txBody>
          <a:bodyPr>
            <a:normAutofit/>
          </a:bodyPr>
          <a:lstStyle/>
          <a:p>
            <a:pPr eaLnBrk="1" hangingPunct="1">
              <a:buNone/>
            </a:pPr>
            <a:r>
              <a:rPr lang="en-US" sz="1600" b="1" dirty="0" smtClean="0"/>
              <a:t>In the Under 12 section Middleton Cheney had a comfortable 5-1 victory over Highfield taking a</a:t>
            </a:r>
          </a:p>
          <a:p>
            <a:pPr eaLnBrk="1" hangingPunct="1">
              <a:buNone/>
            </a:pPr>
            <a:r>
              <a:rPr lang="en-US" sz="1600" b="1" dirty="0" smtClean="0"/>
              <a:t>three goal lead through England, Kennedy and Rolph. Wayne Blossom reduced the </a:t>
            </a:r>
            <a:r>
              <a:rPr lang="en-US" sz="1600" b="1" dirty="0" smtClean="0"/>
              <a:t>arrears</a:t>
            </a:r>
            <a:endParaRPr lang="en-US" sz="1600" b="1" dirty="0" smtClean="0"/>
          </a:p>
          <a:p>
            <a:pPr eaLnBrk="1" hangingPunct="1">
              <a:buNone/>
            </a:pPr>
            <a:r>
              <a:rPr lang="en-US" sz="1600" b="1" dirty="0" smtClean="0"/>
              <a:t>immediately after the interval but Bond hit two second half goals to give Middleton a four goal</a:t>
            </a:r>
          </a:p>
          <a:p>
            <a:pPr eaLnBrk="1" hangingPunct="1">
              <a:buNone/>
            </a:pPr>
            <a:r>
              <a:rPr lang="en-US" sz="1600" b="1" dirty="0" smtClean="0"/>
              <a:t>Cushion.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November 4</a:t>
            </a:r>
            <a:r>
              <a:rPr lang="en-GB" sz="4000" b="1" baseline="30000" dirty="0" smtClean="0"/>
              <a:t>th</a:t>
            </a:r>
            <a:r>
              <a:rPr lang="en-GB" sz="4000" b="1" dirty="0" smtClean="0"/>
              <a:t> 1990 </a:t>
            </a:r>
            <a:r>
              <a:rPr lang="en-GB" sz="2400" b="1" dirty="0"/>
              <a:t/>
            </a:r>
            <a:br>
              <a:rPr lang="en-GB" sz="2400" b="1" dirty="0"/>
            </a:br>
            <a:r>
              <a:rPr lang="en-GB" sz="2400" b="1" dirty="0" smtClean="0"/>
              <a:t>Trysports &amp; Cherwell </a:t>
            </a:r>
            <a:r>
              <a:rPr lang="en-GB" sz="2400" b="1" dirty="0"/>
              <a:t>U12 League -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1 v 3  Steeple Claydon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C. Tinsley</a:t>
            </a:r>
            <a:endParaRPr lang="en-GB" sz="1800" b="1" dirty="0"/>
          </a:p>
          <a:p>
            <a:pPr>
              <a:lnSpc>
                <a:spcPct val="80000"/>
              </a:lnSpc>
              <a:buFontTx/>
              <a:buNone/>
            </a:pPr>
            <a:r>
              <a:rPr lang="en-GB" sz="1800" b="1" dirty="0" smtClean="0"/>
              <a:t>J. Rolph</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J. Bloxham</a:t>
            </a:r>
            <a:endParaRPr lang="en-GB" sz="1800" b="1" dirty="0"/>
          </a:p>
          <a:p>
            <a:pPr>
              <a:lnSpc>
                <a:spcPct val="80000"/>
              </a:lnSpc>
              <a:buFontTx/>
              <a:buNone/>
            </a:pPr>
            <a:r>
              <a:rPr lang="en-GB" sz="1800" b="1" dirty="0" smtClean="0"/>
              <a:t>R. England	</a:t>
            </a:r>
            <a:r>
              <a:rPr lang="en-GB" sz="1800" b="1" dirty="0"/>
              <a:t>		</a:t>
            </a:r>
            <a:r>
              <a:rPr lang="en-GB" sz="1800" b="1" dirty="0" smtClean="0"/>
              <a:t>Goal </a:t>
            </a:r>
            <a:r>
              <a:rPr lang="en-GB" sz="1800" b="1" dirty="0"/>
              <a:t>scorers	</a:t>
            </a:r>
            <a:r>
              <a:rPr lang="en-GB" sz="1800" b="1" dirty="0" smtClean="0"/>
              <a:t>S. Fisher</a:t>
            </a:r>
            <a:endParaRPr lang="en-GB" sz="1800" b="1" dirty="0"/>
          </a:p>
          <a:p>
            <a:pPr>
              <a:lnSpc>
                <a:spcPct val="80000"/>
              </a:lnSpc>
              <a:buFontTx/>
              <a:buNone/>
            </a:pPr>
            <a:r>
              <a:rPr lang="en-GB" sz="1800" b="1" dirty="0" smtClean="0"/>
              <a:t>A. Kennedy</a:t>
            </a:r>
            <a:r>
              <a:rPr lang="en-GB" sz="1800" b="1" dirty="0"/>
              <a:t>						</a:t>
            </a:r>
            <a:endParaRPr lang="en-GB" sz="1800" b="1" dirty="0" smtClean="0"/>
          </a:p>
          <a:p>
            <a:pPr>
              <a:lnSpc>
                <a:spcPct val="80000"/>
              </a:lnSpc>
              <a:buFontTx/>
              <a:buNone/>
            </a:pPr>
            <a:r>
              <a:rPr lang="en-GB" sz="1800" b="1" dirty="0" smtClean="0"/>
              <a:t>D. Watts</a:t>
            </a:r>
            <a:r>
              <a:rPr lang="en-GB" sz="1800" b="1" dirty="0"/>
              <a:t>				</a:t>
            </a:r>
            <a:r>
              <a:rPr lang="en-GB" sz="1800" b="1" dirty="0" smtClean="0"/>
              <a:t>		</a:t>
            </a:r>
            <a:endParaRPr lang="en-GB" sz="1800" b="1" dirty="0"/>
          </a:p>
          <a:p>
            <a:pPr>
              <a:lnSpc>
                <a:spcPct val="80000"/>
              </a:lnSpc>
              <a:buFontTx/>
              <a:buNone/>
            </a:pPr>
            <a:r>
              <a:rPr lang="en-GB" sz="1800" b="1" dirty="0" smtClean="0"/>
              <a:t>S. Fisher</a:t>
            </a:r>
            <a:r>
              <a:rPr lang="en-GB" sz="1800" b="1" dirty="0"/>
              <a:t>				</a:t>
            </a:r>
            <a:r>
              <a:rPr lang="en-GB" sz="1800" b="1" dirty="0" smtClean="0"/>
              <a:t>		</a:t>
            </a:r>
            <a:endParaRPr lang="en-GB" sz="1800" b="1" dirty="0"/>
          </a:p>
          <a:p>
            <a:pPr>
              <a:lnSpc>
                <a:spcPct val="80000"/>
              </a:lnSpc>
              <a:buFontTx/>
              <a:buNone/>
            </a:pPr>
            <a:r>
              <a:rPr lang="en-GB" sz="1800" b="1" dirty="0" smtClean="0"/>
              <a:t>M. Bond</a:t>
            </a:r>
            <a:r>
              <a:rPr lang="en-GB" sz="1800" b="1" dirty="0"/>
              <a:t>		</a:t>
            </a:r>
          </a:p>
          <a:p>
            <a:pPr>
              <a:lnSpc>
                <a:spcPct val="80000"/>
              </a:lnSpc>
              <a:buFontTx/>
              <a:buNone/>
            </a:pPr>
            <a:r>
              <a:rPr lang="en-GB" sz="1800" b="1" dirty="0" smtClean="0"/>
              <a:t>J. Ridges</a:t>
            </a:r>
            <a:endParaRPr lang="en-GB" sz="1800" b="1" dirty="0"/>
          </a:p>
          <a:p>
            <a:pPr>
              <a:lnSpc>
                <a:spcPct val="80000"/>
              </a:lnSpc>
              <a:buFontTx/>
              <a:buNone/>
            </a:pPr>
            <a:r>
              <a:rPr lang="en-GB" sz="1800" b="1" dirty="0"/>
              <a:t>Sub- </a:t>
            </a:r>
            <a:r>
              <a:rPr lang="en-GB" sz="1800" b="1" dirty="0" smtClean="0"/>
              <a:t>D. Sutton</a:t>
            </a:r>
            <a:endParaRPr lang="en-GB" sz="1800" b="1" dirty="0"/>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November 11</a:t>
            </a:r>
            <a:r>
              <a:rPr lang="en-GB" sz="4000" b="1" baseline="30000" dirty="0" smtClean="0"/>
              <a:t>th</a:t>
            </a:r>
            <a:r>
              <a:rPr lang="en-GB" sz="4000" b="1" dirty="0" smtClean="0"/>
              <a:t> 1990 </a:t>
            </a:r>
            <a:r>
              <a:rPr lang="en-GB" sz="2400" b="1" dirty="0"/>
              <a:t/>
            </a:r>
            <a:br>
              <a:rPr lang="en-GB" sz="2400" b="1" dirty="0"/>
            </a:br>
            <a:r>
              <a:rPr lang="en-GB" sz="2400" b="1" dirty="0" smtClean="0"/>
              <a:t>Trysports &amp; Cherwell </a:t>
            </a:r>
            <a:r>
              <a:rPr lang="en-GB" sz="2400" b="1" dirty="0"/>
              <a:t>U12 League -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Banbury </a:t>
            </a:r>
            <a:r>
              <a:rPr lang="en-GB" sz="2000" b="1" dirty="0" smtClean="0"/>
              <a:t>Ath</a:t>
            </a:r>
            <a:r>
              <a:rPr lang="en-GB" sz="2000" b="1" dirty="0" smtClean="0"/>
              <a:t>  3 v 1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Watts</a:t>
            </a:r>
            <a:r>
              <a:rPr lang="en-GB" sz="1800" b="1" dirty="0"/>
              <a:t>			</a:t>
            </a:r>
          </a:p>
          <a:p>
            <a:pPr>
              <a:lnSpc>
                <a:spcPct val="80000"/>
              </a:lnSpc>
              <a:buFontTx/>
              <a:buNone/>
            </a:pPr>
            <a:r>
              <a:rPr lang="en-GB" sz="1800" b="1" dirty="0" smtClean="0"/>
              <a:t>D. Sutton</a:t>
            </a:r>
            <a:endParaRPr lang="en-GB" sz="1800" b="1" dirty="0"/>
          </a:p>
          <a:p>
            <a:pPr>
              <a:lnSpc>
                <a:spcPct val="80000"/>
              </a:lnSpc>
              <a:buFontTx/>
              <a:buNone/>
            </a:pPr>
            <a:r>
              <a:rPr lang="en-GB" sz="1800" b="1" dirty="0" smtClean="0"/>
              <a:t>J. Bloxham</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J. Rolph	</a:t>
            </a:r>
            <a:r>
              <a:rPr lang="en-GB" sz="1800" b="1" dirty="0"/>
              <a:t>		</a:t>
            </a:r>
            <a:r>
              <a:rPr lang="en-GB" sz="1800" b="1" dirty="0" smtClean="0"/>
              <a:t>	</a:t>
            </a:r>
            <a:r>
              <a:rPr lang="en-GB" sz="1800" b="1" dirty="0" smtClean="0"/>
              <a:t>Goal </a:t>
            </a:r>
            <a:r>
              <a:rPr lang="en-GB" sz="1800" b="1" dirty="0"/>
              <a:t>scorers	</a:t>
            </a:r>
            <a:r>
              <a:rPr lang="en-GB" sz="1800" b="1" dirty="0" smtClean="0"/>
              <a:t>J. Pearce</a:t>
            </a:r>
            <a:endParaRPr lang="en-GB" sz="1800" b="1" dirty="0"/>
          </a:p>
          <a:p>
            <a:pPr>
              <a:lnSpc>
                <a:spcPct val="80000"/>
              </a:lnSpc>
              <a:buFontTx/>
              <a:buNone/>
            </a:pPr>
            <a:r>
              <a:rPr lang="en-GB" sz="1800" b="1" dirty="0" smtClean="0"/>
              <a:t>A. Kennedy</a:t>
            </a:r>
            <a:r>
              <a:rPr lang="en-GB" sz="1800" b="1" dirty="0"/>
              <a:t>						</a:t>
            </a:r>
            <a:endParaRPr lang="en-GB" sz="1800" b="1" dirty="0" smtClean="0"/>
          </a:p>
          <a:p>
            <a:pPr>
              <a:lnSpc>
                <a:spcPct val="80000"/>
              </a:lnSpc>
              <a:buFontTx/>
              <a:buNone/>
            </a:pPr>
            <a:r>
              <a:rPr lang="en-GB" sz="1800" b="1" dirty="0" smtClean="0"/>
              <a:t>R. England</a:t>
            </a:r>
            <a:r>
              <a:rPr lang="en-GB" sz="1800" b="1" dirty="0"/>
              <a:t>				</a:t>
            </a:r>
            <a:r>
              <a:rPr lang="en-GB" sz="1800" b="1" dirty="0" smtClean="0"/>
              <a:t>		</a:t>
            </a:r>
            <a:endParaRPr lang="en-GB" sz="1800" b="1" dirty="0"/>
          </a:p>
          <a:p>
            <a:pPr>
              <a:lnSpc>
                <a:spcPct val="80000"/>
              </a:lnSpc>
              <a:buFontTx/>
              <a:buNone/>
            </a:pPr>
            <a:r>
              <a:rPr lang="en-GB" sz="1800" b="1" dirty="0" smtClean="0"/>
              <a:t>D. Avery</a:t>
            </a:r>
            <a:r>
              <a:rPr lang="en-GB" sz="1800" b="1" dirty="0"/>
              <a:t>				</a:t>
            </a:r>
            <a:r>
              <a:rPr lang="en-GB" sz="1800" b="1" dirty="0" smtClean="0"/>
              <a:t>		</a:t>
            </a:r>
            <a:endParaRPr lang="en-GB" sz="1800" b="1" dirty="0"/>
          </a:p>
          <a:p>
            <a:pPr>
              <a:lnSpc>
                <a:spcPct val="80000"/>
              </a:lnSpc>
              <a:buFontTx/>
              <a:buNone/>
            </a:pPr>
            <a:r>
              <a:rPr lang="en-GB" sz="1800" b="1" dirty="0" smtClean="0"/>
              <a:t>M. Bond</a:t>
            </a:r>
            <a:r>
              <a:rPr lang="en-GB" sz="1800" b="1" dirty="0"/>
              <a:t>		</a:t>
            </a:r>
          </a:p>
          <a:p>
            <a:pPr>
              <a:lnSpc>
                <a:spcPct val="80000"/>
              </a:lnSpc>
              <a:buFontTx/>
              <a:buNone/>
            </a:pPr>
            <a:r>
              <a:rPr lang="en-GB" sz="1800" b="1" dirty="0" smtClean="0"/>
              <a:t>J. Ridges</a:t>
            </a:r>
            <a:endParaRPr lang="en-GB" sz="1800" b="1" dirty="0"/>
          </a:p>
          <a:p>
            <a:pPr>
              <a:lnSpc>
                <a:spcPct val="80000"/>
              </a:lnSpc>
              <a:buFontTx/>
              <a:buNone/>
            </a:pPr>
            <a:r>
              <a:rPr lang="en-GB" sz="1800" b="1" dirty="0"/>
              <a:t>Sub- </a:t>
            </a:r>
            <a:r>
              <a:rPr lang="en-GB" sz="1800" b="1" dirty="0" smtClean="0"/>
              <a:t>D. Baker</a:t>
            </a:r>
            <a:endParaRPr lang="en-GB" sz="1800" b="1" dirty="0"/>
          </a:p>
          <a:p>
            <a:pPr>
              <a:lnSpc>
                <a:spcPct val="80000"/>
              </a:lnSpc>
              <a:buFontTx/>
              <a:buNone/>
            </a:pPr>
            <a:r>
              <a:rPr lang="en-GB" sz="1800" b="1" dirty="0"/>
              <a:t>Sub- </a:t>
            </a:r>
            <a:r>
              <a:rPr lang="en-GB" sz="1800" b="1" dirty="0" smtClean="0"/>
              <a:t>A. Pearce</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November 18</a:t>
            </a:r>
            <a:r>
              <a:rPr lang="en-GB" sz="4000" b="1" baseline="30000" dirty="0" smtClean="0"/>
              <a:t>th</a:t>
            </a:r>
            <a:r>
              <a:rPr lang="en-GB" sz="4000" b="1" dirty="0" smtClean="0"/>
              <a:t> 1990 </a:t>
            </a:r>
            <a:r>
              <a:rPr lang="en-GB" sz="2400" b="1" dirty="0"/>
              <a:t/>
            </a:r>
            <a:br>
              <a:rPr lang="en-GB" sz="2400" b="1" dirty="0"/>
            </a:br>
            <a:r>
              <a:rPr lang="en-GB" sz="2400" b="1" dirty="0" smtClean="0"/>
              <a:t>Trysports &amp; Cherwell </a:t>
            </a:r>
            <a:r>
              <a:rPr lang="en-GB" sz="2400" b="1" dirty="0"/>
              <a:t>U12 League </a:t>
            </a:r>
            <a:r>
              <a:rPr lang="en-GB" sz="2400" b="1" dirty="0" smtClean="0"/>
              <a:t>- 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3 v 0  Tingwick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C. Tinsley</a:t>
            </a:r>
            <a:endParaRPr lang="en-GB" sz="1800" b="1" dirty="0"/>
          </a:p>
          <a:p>
            <a:pPr>
              <a:lnSpc>
                <a:spcPct val="80000"/>
              </a:lnSpc>
              <a:buFontTx/>
              <a:buNone/>
            </a:pPr>
            <a:r>
              <a:rPr lang="en-GB" sz="1800" b="1" dirty="0" smtClean="0"/>
              <a:t>J. Bloxham</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Fisher	</a:t>
            </a:r>
            <a:r>
              <a:rPr lang="en-GB" sz="1800" b="1" dirty="0"/>
              <a:t>		</a:t>
            </a:r>
            <a:r>
              <a:rPr lang="en-GB" sz="1800" b="1" dirty="0" smtClean="0"/>
              <a:t>	</a:t>
            </a:r>
            <a:r>
              <a:rPr lang="en-GB" sz="1800" b="1" dirty="0" smtClean="0"/>
              <a:t>Goal </a:t>
            </a:r>
            <a:r>
              <a:rPr lang="en-GB" sz="1800" b="1" dirty="0"/>
              <a:t>scorers	</a:t>
            </a:r>
            <a:r>
              <a:rPr lang="en-GB" sz="1800" b="1" dirty="0" smtClean="0"/>
              <a:t>M. Bond 2</a:t>
            </a:r>
            <a:endParaRPr lang="en-GB" sz="1800" b="1" dirty="0"/>
          </a:p>
          <a:p>
            <a:pPr>
              <a:lnSpc>
                <a:spcPct val="80000"/>
              </a:lnSpc>
              <a:buFontTx/>
              <a:buNone/>
            </a:pPr>
            <a:r>
              <a:rPr lang="en-GB" sz="1800" b="1" dirty="0" smtClean="0"/>
              <a:t>A. Kennedy</a:t>
            </a:r>
            <a:r>
              <a:rPr lang="en-GB" sz="1800" b="1" dirty="0"/>
              <a:t>					</a:t>
            </a:r>
            <a:r>
              <a:rPr lang="en-GB" sz="1800" b="1" dirty="0" smtClean="0"/>
              <a:t>S</a:t>
            </a:r>
            <a:r>
              <a:rPr lang="en-GB" sz="1800" b="1" dirty="0" smtClean="0"/>
              <a:t>. Maggs</a:t>
            </a:r>
          </a:p>
          <a:p>
            <a:pPr>
              <a:lnSpc>
                <a:spcPct val="80000"/>
              </a:lnSpc>
              <a:buFontTx/>
              <a:buNone/>
            </a:pPr>
            <a:r>
              <a:rPr lang="en-GB" sz="1800" b="1" dirty="0" smtClean="0"/>
              <a:t>R. England</a:t>
            </a:r>
            <a:r>
              <a:rPr lang="en-GB" sz="1800" b="1" dirty="0"/>
              <a:t>				</a:t>
            </a:r>
            <a:r>
              <a:rPr lang="en-GB" sz="1800" b="1" dirty="0" smtClean="0"/>
              <a:t>		</a:t>
            </a:r>
            <a:endParaRPr lang="en-GB" sz="1800" b="1" dirty="0"/>
          </a:p>
          <a:p>
            <a:pPr>
              <a:lnSpc>
                <a:spcPct val="80000"/>
              </a:lnSpc>
              <a:buFontTx/>
              <a:buNone/>
            </a:pPr>
            <a:r>
              <a:rPr lang="en-GB" sz="1800" b="1" dirty="0" smtClean="0"/>
              <a:t>J. Ridges</a:t>
            </a:r>
            <a:r>
              <a:rPr lang="en-GB" sz="1800" b="1" dirty="0"/>
              <a:t>				</a:t>
            </a:r>
            <a:r>
              <a:rPr lang="en-GB" sz="1800" b="1" dirty="0" smtClean="0"/>
              <a:t>		</a:t>
            </a:r>
            <a:endParaRPr lang="en-GB" sz="1800" b="1" dirty="0"/>
          </a:p>
          <a:p>
            <a:pPr>
              <a:lnSpc>
                <a:spcPct val="80000"/>
              </a:lnSpc>
              <a:buFontTx/>
              <a:buNone/>
            </a:pPr>
            <a:r>
              <a:rPr lang="en-GB" sz="1800" b="1" dirty="0" smtClean="0"/>
              <a:t>J. Thompson</a:t>
            </a:r>
            <a:r>
              <a:rPr lang="en-GB" sz="1800" b="1" dirty="0"/>
              <a:t>	</a:t>
            </a:r>
          </a:p>
          <a:p>
            <a:pPr>
              <a:lnSpc>
                <a:spcPct val="80000"/>
              </a:lnSpc>
              <a:buFontTx/>
              <a:buNone/>
            </a:pPr>
            <a:r>
              <a:rPr lang="en-GB" sz="1800" b="1" dirty="0" smtClean="0"/>
              <a:t>M. Bond</a:t>
            </a:r>
            <a:endParaRPr lang="en-GB" sz="1800" b="1" dirty="0"/>
          </a:p>
          <a:p>
            <a:pPr>
              <a:lnSpc>
                <a:spcPct val="80000"/>
              </a:lnSpc>
              <a:buFontTx/>
              <a:buNone/>
            </a:pPr>
            <a:r>
              <a:rPr lang="en-GB" sz="1800" b="1" dirty="0"/>
              <a:t>Sub- </a:t>
            </a:r>
            <a:r>
              <a:rPr lang="en-GB" sz="1800" b="1" dirty="0" smtClean="0"/>
              <a:t>D. Avery</a:t>
            </a:r>
            <a:endParaRPr lang="en-GB" sz="1800" b="1" dirty="0"/>
          </a:p>
          <a:p>
            <a:pPr>
              <a:lnSpc>
                <a:spcPct val="80000"/>
              </a:lnSpc>
              <a:buFontTx/>
              <a:buNone/>
            </a:pPr>
            <a:r>
              <a:rPr lang="en-GB" sz="1800" b="1" dirty="0"/>
              <a:t>Sub- </a:t>
            </a:r>
            <a:r>
              <a:rPr lang="en-GB" sz="1800" b="1" dirty="0" smtClean="0"/>
              <a:t>D. Sutton</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b="1" dirty="0" smtClean="0"/>
              <a:t>Banbury Guardian Report</a:t>
            </a:r>
          </a:p>
        </p:txBody>
      </p:sp>
      <p:sp>
        <p:nvSpPr>
          <p:cNvPr id="18435" name="Rectangle 3"/>
          <p:cNvSpPr>
            <a:spLocks noGrp="1" noChangeArrowheads="1"/>
          </p:cNvSpPr>
          <p:nvPr>
            <p:ph type="body" idx="1"/>
          </p:nvPr>
        </p:nvSpPr>
        <p:spPr/>
        <p:txBody>
          <a:bodyPr>
            <a:normAutofit/>
          </a:bodyPr>
          <a:lstStyle/>
          <a:p>
            <a:pPr eaLnBrk="1" hangingPunct="1">
              <a:buNone/>
            </a:pPr>
            <a:r>
              <a:rPr lang="en-US" sz="1600" b="1" dirty="0" smtClean="0"/>
              <a:t>Two goals with in a minuet helped Middleton Cheney to a 3-0 victory over Tingwick in their</a:t>
            </a:r>
          </a:p>
          <a:p>
            <a:pPr eaLnBrk="1" hangingPunct="1">
              <a:buNone/>
            </a:pPr>
            <a:r>
              <a:rPr lang="en-US" sz="1600" b="1" dirty="0" smtClean="0"/>
              <a:t>Under 12 contest on Sunday. In blustery conditions both sides found it difficult to adapt but</a:t>
            </a:r>
          </a:p>
          <a:p>
            <a:pPr eaLnBrk="1" hangingPunct="1">
              <a:buNone/>
            </a:pPr>
            <a:r>
              <a:rPr lang="en-US" sz="1600" b="1" dirty="0" smtClean="0"/>
              <a:t>with some thoughtful passes managed to turn the match into a creative clash.</a:t>
            </a:r>
          </a:p>
          <a:p>
            <a:pPr eaLnBrk="1" hangingPunct="1">
              <a:buNone/>
            </a:pPr>
            <a:r>
              <a:rPr lang="en-US" sz="1600" b="1" dirty="0" smtClean="0"/>
              <a:t>A goal-less first half saw few chances created the </a:t>
            </a:r>
            <a:r>
              <a:rPr lang="en-US" sz="1600" b="1" dirty="0" smtClean="0"/>
              <a:t>defence’s</a:t>
            </a:r>
            <a:r>
              <a:rPr lang="en-US" sz="1600" b="1" dirty="0" smtClean="0"/>
              <a:t> looking solid despite the swirling</a:t>
            </a:r>
          </a:p>
          <a:p>
            <a:pPr eaLnBrk="1" hangingPunct="1">
              <a:buNone/>
            </a:pPr>
            <a:r>
              <a:rPr lang="en-US" sz="1600" b="1" dirty="0" smtClean="0"/>
              <a:t>wind making high balls difficult to estimate.</a:t>
            </a:r>
          </a:p>
          <a:p>
            <a:pPr eaLnBrk="1" hangingPunct="1">
              <a:buNone/>
            </a:pPr>
            <a:r>
              <a:rPr lang="en-US" sz="1600" b="1" dirty="0" smtClean="0"/>
              <a:t>After the interval Middleton stepped up a gear and with a rare break into their </a:t>
            </a:r>
            <a:r>
              <a:rPr lang="en-US" sz="1600" b="1" dirty="0" smtClean="0"/>
              <a:t>opponent's </a:t>
            </a:r>
            <a:r>
              <a:rPr lang="en-US" sz="1600" b="1" dirty="0" smtClean="0"/>
              <a:t>half</a:t>
            </a:r>
          </a:p>
          <a:p>
            <a:pPr eaLnBrk="1" hangingPunct="1">
              <a:buNone/>
            </a:pPr>
            <a:r>
              <a:rPr lang="en-US" sz="1600" b="1" dirty="0" smtClean="0"/>
              <a:t>found Sam Maggs who took his time before firing in the opening goal.</a:t>
            </a:r>
          </a:p>
          <a:p>
            <a:pPr eaLnBrk="1" hangingPunct="1">
              <a:buNone/>
            </a:pPr>
            <a:r>
              <a:rPr lang="en-US" sz="1600" b="1" dirty="0" smtClean="0"/>
              <a:t>Straight from the restart the alert Matthew Bond latched onto a half chance which saw him</a:t>
            </a:r>
          </a:p>
          <a:p>
            <a:pPr eaLnBrk="1" hangingPunct="1">
              <a:buNone/>
            </a:pPr>
            <a:r>
              <a:rPr lang="en-US" sz="1600" b="1" dirty="0" smtClean="0"/>
              <a:t>add to Middleton’s tally with a fine goal.</a:t>
            </a:r>
          </a:p>
          <a:p>
            <a:pPr eaLnBrk="1" hangingPunct="1">
              <a:buNone/>
            </a:pPr>
            <a:r>
              <a:rPr lang="en-US" sz="1600" b="1" dirty="0" smtClean="0"/>
              <a:t>Tingwick battled away but could find no way past Middleton’s resolute defence and on a</a:t>
            </a:r>
          </a:p>
          <a:p>
            <a:pPr eaLnBrk="1" hangingPunct="1">
              <a:buNone/>
            </a:pPr>
            <a:r>
              <a:rPr lang="en-US" sz="1600" b="1" dirty="0" smtClean="0"/>
              <a:t>counter attack Middleton extended their lead when Andrew Kennedy picked out Bond who</a:t>
            </a:r>
          </a:p>
          <a:p>
            <a:pPr eaLnBrk="1" hangingPunct="1">
              <a:buNone/>
            </a:pPr>
            <a:r>
              <a:rPr lang="en-US" sz="1600" b="1" dirty="0" smtClean="0"/>
              <a:t>took his opportunity well to score his second and Middleton’s third goal.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November 25</a:t>
            </a:r>
            <a:r>
              <a:rPr lang="en-GB" sz="4000" b="1" baseline="30000" dirty="0" smtClean="0"/>
              <a:t>th</a:t>
            </a:r>
            <a:r>
              <a:rPr lang="en-GB" sz="4000" b="1" dirty="0" smtClean="0"/>
              <a:t> 1990 </a:t>
            </a:r>
            <a:r>
              <a:rPr lang="en-GB" sz="2400" b="1" dirty="0"/>
              <a:t/>
            </a:r>
            <a:br>
              <a:rPr lang="en-GB" sz="2400" b="1" dirty="0"/>
            </a:br>
            <a:r>
              <a:rPr lang="en-GB" sz="2400" b="1" dirty="0" smtClean="0"/>
              <a:t>Trysports &amp; Cherwell </a:t>
            </a:r>
            <a:r>
              <a:rPr lang="en-GB" sz="2400" b="1" dirty="0"/>
              <a:t>U12 League </a:t>
            </a:r>
            <a:r>
              <a:rPr lang="en-GB" sz="2400" b="1" dirty="0" smtClean="0"/>
              <a:t>- 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0 v 0  Bardwell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D. Sutton</a:t>
            </a:r>
            <a:endParaRPr lang="en-GB" sz="1800" b="1" dirty="0"/>
          </a:p>
          <a:p>
            <a:pPr>
              <a:lnSpc>
                <a:spcPct val="80000"/>
              </a:lnSpc>
              <a:buFontTx/>
              <a:buNone/>
            </a:pPr>
            <a:r>
              <a:rPr lang="en-GB" sz="1800" b="1" dirty="0" smtClean="0"/>
              <a:t>J. Bloxham</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Fisher	</a:t>
            </a:r>
            <a:r>
              <a:rPr lang="en-GB" sz="1800" b="1" dirty="0"/>
              <a:t>		</a:t>
            </a:r>
            <a:r>
              <a:rPr lang="en-GB" sz="1800" b="1" dirty="0" smtClean="0"/>
              <a:t>	</a:t>
            </a:r>
            <a:r>
              <a:rPr lang="en-GB" sz="1800" b="1" dirty="0" smtClean="0"/>
              <a:t>Goal </a:t>
            </a:r>
            <a:r>
              <a:rPr lang="en-GB" sz="1800" b="1" dirty="0"/>
              <a:t>scorers	</a:t>
            </a:r>
          </a:p>
          <a:p>
            <a:pPr>
              <a:lnSpc>
                <a:spcPct val="80000"/>
              </a:lnSpc>
              <a:buFontTx/>
              <a:buNone/>
            </a:pPr>
            <a:r>
              <a:rPr lang="en-GB" sz="1800" b="1" dirty="0" smtClean="0"/>
              <a:t>A. Kennedy</a:t>
            </a:r>
            <a:r>
              <a:rPr lang="en-GB" sz="1800" b="1" dirty="0"/>
              <a:t>						</a:t>
            </a:r>
            <a:endParaRPr lang="en-GB" sz="1800" b="1" dirty="0" smtClean="0"/>
          </a:p>
          <a:p>
            <a:pPr>
              <a:lnSpc>
                <a:spcPct val="80000"/>
              </a:lnSpc>
              <a:buFontTx/>
              <a:buNone/>
            </a:pPr>
            <a:r>
              <a:rPr lang="en-GB" sz="1800" b="1" dirty="0" smtClean="0"/>
              <a:t>C. Tinsley</a:t>
            </a:r>
            <a:r>
              <a:rPr lang="en-GB" sz="1800" b="1" dirty="0"/>
              <a:t>				</a:t>
            </a:r>
            <a:r>
              <a:rPr lang="en-GB" sz="1800" b="1" dirty="0" smtClean="0"/>
              <a:t>		</a:t>
            </a:r>
            <a:endParaRPr lang="en-GB" sz="1800" b="1" dirty="0"/>
          </a:p>
          <a:p>
            <a:pPr>
              <a:lnSpc>
                <a:spcPct val="80000"/>
              </a:lnSpc>
              <a:buFontTx/>
              <a:buNone/>
            </a:pPr>
            <a:r>
              <a:rPr lang="en-GB" sz="1800" b="1" dirty="0" smtClean="0"/>
              <a:t>J. Ridges</a:t>
            </a:r>
            <a:r>
              <a:rPr lang="en-GB" sz="1800" b="1" dirty="0"/>
              <a:t>				</a:t>
            </a:r>
            <a:r>
              <a:rPr lang="en-GB" sz="1800" b="1" dirty="0" smtClean="0"/>
              <a:t>		</a:t>
            </a:r>
            <a:endParaRPr lang="en-GB" sz="1800" b="1" dirty="0"/>
          </a:p>
          <a:p>
            <a:pPr>
              <a:lnSpc>
                <a:spcPct val="80000"/>
              </a:lnSpc>
              <a:buFontTx/>
              <a:buNone/>
            </a:pPr>
            <a:r>
              <a:rPr lang="en-GB" sz="1800" b="1" dirty="0" smtClean="0"/>
              <a:t>J. Thompson</a:t>
            </a:r>
            <a:r>
              <a:rPr lang="en-GB" sz="1800" b="1" dirty="0"/>
              <a:t>	</a:t>
            </a:r>
          </a:p>
          <a:p>
            <a:pPr>
              <a:lnSpc>
                <a:spcPct val="80000"/>
              </a:lnSpc>
              <a:buFontTx/>
              <a:buNone/>
            </a:pPr>
            <a:r>
              <a:rPr lang="en-GB" sz="1800" b="1" dirty="0" smtClean="0"/>
              <a:t>M. Bond</a:t>
            </a:r>
            <a:endParaRPr lang="en-GB" sz="1800" b="1" dirty="0"/>
          </a:p>
          <a:p>
            <a:pPr>
              <a:lnSpc>
                <a:spcPct val="80000"/>
              </a:lnSpc>
              <a:buFontTx/>
              <a:buNone/>
            </a:pPr>
            <a:r>
              <a:rPr lang="en-GB" sz="1800" b="1" dirty="0"/>
              <a:t>Sub- </a:t>
            </a:r>
            <a:r>
              <a:rPr lang="en-GB" sz="1800" b="1" dirty="0" smtClean="0"/>
              <a:t>J. Rolph</a:t>
            </a:r>
            <a:endParaRPr lang="en-GB" sz="1800" b="1" dirty="0"/>
          </a:p>
          <a:p>
            <a:pPr>
              <a:lnSpc>
                <a:spcPct val="80000"/>
              </a:lnSpc>
              <a:buFontTx/>
              <a:buNone/>
            </a:pPr>
            <a:r>
              <a:rPr lang="en-GB" sz="1800" b="1" dirty="0"/>
              <a:t>Sub- </a:t>
            </a:r>
            <a:r>
              <a:rPr lang="en-GB" sz="1800" b="1" dirty="0" smtClean="0"/>
              <a:t>A. Pearce</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GB" b="1" dirty="0"/>
              <a:t>UNDER 12 TEAM</a:t>
            </a:r>
            <a:endParaRPr lang="en-US" b="1" dirty="0"/>
          </a:p>
        </p:txBody>
      </p:sp>
      <p:sp>
        <p:nvSpPr>
          <p:cNvPr id="3075" name="Rectangle 3"/>
          <p:cNvSpPr>
            <a:spLocks noGrp="1" noChangeArrowheads="1"/>
          </p:cNvSpPr>
          <p:nvPr>
            <p:ph type="body" idx="1"/>
          </p:nvPr>
        </p:nvSpPr>
        <p:spPr/>
        <p:txBody>
          <a:bodyPr/>
          <a:lstStyle/>
          <a:p>
            <a:pPr algn="ctr">
              <a:buFontTx/>
              <a:buNone/>
            </a:pPr>
            <a:r>
              <a:rPr lang="en-GB" b="1" dirty="0" smtClean="0"/>
              <a:t>1990-91</a:t>
            </a:r>
            <a:endParaRPr lang="en-GB" b="1" dirty="0"/>
          </a:p>
          <a:p>
            <a:pPr algn="ctr">
              <a:buFontTx/>
              <a:buNone/>
            </a:pPr>
            <a:r>
              <a:rPr lang="en-GB" b="1" dirty="0"/>
              <a:t>SEASON</a:t>
            </a:r>
          </a:p>
          <a:p>
            <a:pPr algn="ctr">
              <a:buFontTx/>
              <a:buNone/>
            </a:pPr>
            <a:endParaRPr lang="en-GB" b="1" dirty="0"/>
          </a:p>
          <a:p>
            <a:pPr algn="ctr">
              <a:buFontTx/>
              <a:buNone/>
            </a:pPr>
            <a:r>
              <a:rPr lang="en-GB" b="1" dirty="0" smtClean="0"/>
              <a:t>TRYSPORTS CHERWELL &amp; DISTRICT</a:t>
            </a:r>
            <a:endParaRPr lang="en-GB" b="1" dirty="0"/>
          </a:p>
          <a:p>
            <a:pPr algn="ctr">
              <a:buFontTx/>
              <a:buNone/>
            </a:pPr>
            <a:r>
              <a:rPr lang="en-GB" b="1" dirty="0" smtClean="0"/>
              <a:t>BOYS LEAGUE U12</a:t>
            </a:r>
            <a:endParaRPr lang="en-GB" b="1" dirty="0"/>
          </a:p>
          <a:p>
            <a:pPr algn="ctr">
              <a:buFontTx/>
              <a:buNone/>
            </a:pPr>
            <a:r>
              <a:rPr lang="en-GB" b="1" dirty="0" smtClean="0"/>
              <a:t>&amp; </a:t>
            </a:r>
            <a:r>
              <a:rPr lang="en-GB" b="1" dirty="0"/>
              <a:t>CUPS</a:t>
            </a:r>
          </a:p>
          <a:p>
            <a:pPr algn="ctr">
              <a:buFontTx/>
              <a:buNone/>
            </a:pPr>
            <a:endParaRPr lang="en-GB" b="1" dirty="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December 2</a:t>
            </a:r>
            <a:r>
              <a:rPr lang="en-GB" sz="4000" b="1" baseline="30000" dirty="0" smtClean="0"/>
              <a:t>nd</a:t>
            </a:r>
            <a:r>
              <a:rPr lang="en-GB" sz="4000" b="1" dirty="0" smtClean="0"/>
              <a:t> 1990 </a:t>
            </a:r>
            <a:r>
              <a:rPr lang="en-GB" sz="2400" b="1" dirty="0"/>
              <a:t/>
            </a:r>
            <a:br>
              <a:rPr lang="en-GB" sz="2400" b="1" dirty="0"/>
            </a:br>
            <a:r>
              <a:rPr lang="en-GB" sz="2400" b="1" dirty="0" smtClean="0"/>
              <a:t>Trysports &amp; Cherwell </a:t>
            </a:r>
            <a:r>
              <a:rPr lang="en-GB" sz="2400" b="1" dirty="0"/>
              <a:t>U12 League </a:t>
            </a:r>
            <a:r>
              <a:rPr lang="en-GB" sz="2400" b="1" dirty="0" smtClean="0"/>
              <a:t>- 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Bardwell  1 v 0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R. England</a:t>
            </a:r>
            <a:endParaRPr lang="en-GB" sz="1800" b="1" dirty="0"/>
          </a:p>
          <a:p>
            <a:pPr>
              <a:lnSpc>
                <a:spcPct val="80000"/>
              </a:lnSpc>
              <a:buFontTx/>
              <a:buNone/>
            </a:pPr>
            <a:r>
              <a:rPr lang="en-GB" sz="1800" b="1" dirty="0" smtClean="0"/>
              <a:t>J. Bloxham</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Fisher	</a:t>
            </a:r>
            <a:r>
              <a:rPr lang="en-GB" sz="1800" b="1" dirty="0"/>
              <a:t>		</a:t>
            </a:r>
            <a:r>
              <a:rPr lang="en-GB" sz="1800" b="1" dirty="0" smtClean="0"/>
              <a:t>	</a:t>
            </a:r>
            <a:r>
              <a:rPr lang="en-GB" sz="1800" b="1" dirty="0" smtClean="0"/>
              <a:t>Goal </a:t>
            </a:r>
            <a:r>
              <a:rPr lang="en-GB" sz="1800" b="1" dirty="0"/>
              <a:t>scorers	</a:t>
            </a:r>
          </a:p>
          <a:p>
            <a:pPr>
              <a:lnSpc>
                <a:spcPct val="80000"/>
              </a:lnSpc>
              <a:buFontTx/>
              <a:buNone/>
            </a:pPr>
            <a:r>
              <a:rPr lang="en-GB" sz="1800" b="1" dirty="0" smtClean="0"/>
              <a:t>A. Kennedy</a:t>
            </a:r>
            <a:r>
              <a:rPr lang="en-GB" sz="1800" b="1" dirty="0"/>
              <a:t>						</a:t>
            </a:r>
            <a:endParaRPr lang="en-GB" sz="1800" b="1" dirty="0" smtClean="0"/>
          </a:p>
          <a:p>
            <a:pPr>
              <a:lnSpc>
                <a:spcPct val="80000"/>
              </a:lnSpc>
              <a:buFontTx/>
              <a:buNone/>
            </a:pPr>
            <a:r>
              <a:rPr lang="en-GB" sz="1800" b="1" dirty="0" smtClean="0"/>
              <a:t>D. Watts</a:t>
            </a:r>
            <a:r>
              <a:rPr lang="en-GB" sz="1800" b="1" dirty="0"/>
              <a:t>			</a:t>
            </a:r>
            <a:r>
              <a:rPr lang="en-GB" sz="1800" b="1" dirty="0" smtClean="0"/>
              <a:t>		</a:t>
            </a:r>
            <a:endParaRPr lang="en-GB" sz="1800" b="1" dirty="0"/>
          </a:p>
          <a:p>
            <a:pPr>
              <a:lnSpc>
                <a:spcPct val="80000"/>
              </a:lnSpc>
              <a:buFontTx/>
              <a:buNone/>
            </a:pPr>
            <a:r>
              <a:rPr lang="en-GB" sz="1800" b="1" dirty="0" smtClean="0"/>
              <a:t>J. Ridges</a:t>
            </a:r>
            <a:r>
              <a:rPr lang="en-GB" sz="1800" b="1" dirty="0"/>
              <a:t>				</a:t>
            </a:r>
            <a:r>
              <a:rPr lang="en-GB" sz="1800" b="1" dirty="0" smtClean="0"/>
              <a:t>		</a:t>
            </a:r>
            <a:endParaRPr lang="en-GB" sz="1800" b="1" dirty="0"/>
          </a:p>
          <a:p>
            <a:pPr>
              <a:lnSpc>
                <a:spcPct val="80000"/>
              </a:lnSpc>
              <a:buFontTx/>
              <a:buNone/>
            </a:pPr>
            <a:r>
              <a:rPr lang="en-GB" sz="1800" b="1" dirty="0" smtClean="0"/>
              <a:t>J. Thompson</a:t>
            </a:r>
            <a:r>
              <a:rPr lang="en-GB" sz="1800" b="1" dirty="0"/>
              <a:t>	</a:t>
            </a:r>
          </a:p>
          <a:p>
            <a:pPr>
              <a:lnSpc>
                <a:spcPct val="80000"/>
              </a:lnSpc>
              <a:buFontTx/>
              <a:buNone/>
            </a:pPr>
            <a:r>
              <a:rPr lang="en-GB" sz="1800" b="1" dirty="0" smtClean="0"/>
              <a:t>M. Bond</a:t>
            </a:r>
            <a:endParaRPr lang="en-GB" sz="1800" b="1" dirty="0"/>
          </a:p>
          <a:p>
            <a:pPr>
              <a:lnSpc>
                <a:spcPct val="80000"/>
              </a:lnSpc>
              <a:buFontTx/>
              <a:buNone/>
            </a:pPr>
            <a:r>
              <a:rPr lang="en-GB" sz="1800" b="1" dirty="0"/>
              <a:t>Sub- </a:t>
            </a:r>
            <a:r>
              <a:rPr lang="en-GB" sz="1800" b="1" dirty="0" smtClean="0"/>
              <a:t>J. Rolph</a:t>
            </a:r>
            <a:endParaRPr lang="en-GB" sz="1800" b="1" dirty="0"/>
          </a:p>
          <a:p>
            <a:pPr>
              <a:lnSpc>
                <a:spcPct val="80000"/>
              </a:lnSpc>
              <a:buFontTx/>
              <a:buNone/>
            </a:pPr>
            <a:r>
              <a:rPr lang="en-GB" sz="1800" b="1" dirty="0"/>
              <a:t>Sub- </a:t>
            </a:r>
            <a:r>
              <a:rPr lang="en-GB" sz="1800" b="1" dirty="0" smtClean="0"/>
              <a:t>D. Avery</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December 9</a:t>
            </a:r>
            <a:r>
              <a:rPr lang="en-GB" sz="4000" b="1" baseline="30000" dirty="0" smtClean="0"/>
              <a:t>th</a:t>
            </a:r>
            <a:r>
              <a:rPr lang="en-GB" sz="4000" b="1" dirty="0" smtClean="0"/>
              <a:t> 1990 </a:t>
            </a:r>
            <a:r>
              <a:rPr lang="en-GB" sz="2400" b="1" dirty="0"/>
              <a:t/>
            </a:r>
            <a:br>
              <a:rPr lang="en-GB" sz="2400" b="1" dirty="0"/>
            </a:br>
            <a:r>
              <a:rPr lang="en-GB" sz="2400" b="1" dirty="0" smtClean="0"/>
              <a:t>Trysports &amp; Cherwell </a:t>
            </a:r>
            <a:r>
              <a:rPr lang="en-GB" sz="2400" b="1" dirty="0"/>
              <a:t>U12 League </a:t>
            </a:r>
            <a:r>
              <a:rPr lang="en-GB" sz="2400" b="1" dirty="0" smtClean="0"/>
              <a:t>- 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Steeple Claydon   v   Middleton                 </a:t>
            </a:r>
            <a:r>
              <a:rPr lang="en-GB" sz="1600" b="1" dirty="0" smtClean="0"/>
              <a:t> </a:t>
            </a:r>
            <a:r>
              <a:rPr lang="en-GB" sz="2000" b="1" dirty="0" smtClean="0"/>
              <a:t>                                                                                                   </a:t>
            </a:r>
            <a:endParaRPr lang="en-GB" sz="2000" b="1" dirty="0"/>
          </a:p>
          <a:p>
            <a:pPr>
              <a:lnSpc>
                <a:spcPct val="80000"/>
              </a:lnSpc>
              <a:buFontTx/>
              <a:buNone/>
            </a:pPr>
            <a:endParaRPr lang="en-GB" sz="2000" b="1" dirty="0"/>
          </a:p>
          <a:p>
            <a:pPr algn="ctr">
              <a:lnSpc>
                <a:spcPct val="80000"/>
              </a:lnSpc>
              <a:buFontTx/>
              <a:buNone/>
            </a:pPr>
            <a:r>
              <a:rPr lang="en-US" b="1" dirty="0" smtClean="0"/>
              <a:t>CANCELLED DUE TO SNOW</a:t>
            </a:r>
            <a:endParaRPr lang="en-US"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December 16</a:t>
            </a:r>
            <a:r>
              <a:rPr lang="en-GB" sz="4000" b="1" baseline="30000" dirty="0" smtClean="0"/>
              <a:t>th</a:t>
            </a:r>
            <a:r>
              <a:rPr lang="en-GB" sz="4000" b="1" dirty="0" smtClean="0"/>
              <a:t> 1990 </a:t>
            </a:r>
            <a:r>
              <a:rPr lang="en-GB" sz="2400" b="1" dirty="0"/>
              <a:t/>
            </a:r>
            <a:br>
              <a:rPr lang="en-GB" sz="2400" b="1" dirty="0"/>
            </a:br>
            <a:r>
              <a:rPr lang="en-GB" sz="2400" b="1" dirty="0" smtClean="0"/>
              <a:t>Trysports &amp; Cherwell </a:t>
            </a:r>
            <a:r>
              <a:rPr lang="en-GB" sz="2400" b="1" dirty="0"/>
              <a:t>U12 League </a:t>
            </a:r>
            <a:r>
              <a:rPr lang="en-GB" sz="2400" b="1" dirty="0" smtClean="0"/>
              <a:t>- 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V  Bloxham                 </a:t>
            </a:r>
            <a:r>
              <a:rPr lang="en-GB" sz="1600" b="1" dirty="0" smtClean="0"/>
              <a:t> </a:t>
            </a:r>
            <a:r>
              <a:rPr lang="en-GB" sz="2000" b="1" dirty="0" smtClean="0"/>
              <a:t>                                                                                                   </a:t>
            </a:r>
            <a:endParaRPr lang="en-GB" sz="2000" b="1" dirty="0"/>
          </a:p>
          <a:p>
            <a:pPr>
              <a:lnSpc>
                <a:spcPct val="80000"/>
              </a:lnSpc>
              <a:buFontTx/>
              <a:buNone/>
            </a:pPr>
            <a:endParaRPr lang="en-GB" sz="2000" b="1" dirty="0"/>
          </a:p>
          <a:p>
            <a:pPr algn="ctr">
              <a:lnSpc>
                <a:spcPct val="80000"/>
              </a:lnSpc>
              <a:buFontTx/>
              <a:buNone/>
            </a:pPr>
            <a:r>
              <a:rPr lang="en-US" b="1" dirty="0" smtClean="0"/>
              <a:t>CANCELLED DUE TO BLOXHAM UNABLE TO FIELD A SIDE</a:t>
            </a:r>
            <a:endParaRPr lang="en-US"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January 6</a:t>
            </a:r>
            <a:r>
              <a:rPr lang="en-GB" sz="4000" b="1" baseline="30000" dirty="0" smtClean="0"/>
              <a:t>th</a:t>
            </a:r>
            <a:r>
              <a:rPr lang="en-GB" sz="4000" b="1" dirty="0" smtClean="0"/>
              <a:t> 1991 </a:t>
            </a:r>
            <a:r>
              <a:rPr lang="en-GB" sz="2400" b="1" dirty="0"/>
              <a:t/>
            </a:r>
            <a:br>
              <a:rPr lang="en-GB" sz="2400" b="1" dirty="0"/>
            </a:br>
            <a:r>
              <a:rPr lang="en-GB" sz="2400" b="1" dirty="0" smtClean="0"/>
              <a:t>Trysports &amp; Cherwell </a:t>
            </a:r>
            <a:r>
              <a:rPr lang="en-GB" sz="2400" b="1" dirty="0"/>
              <a:t>U12 League </a:t>
            </a:r>
            <a:r>
              <a:rPr lang="en-GB" sz="2400" b="1" dirty="0" smtClean="0"/>
              <a:t>- 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Brackley  3 v 2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C. Tinsley</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Fisher	</a:t>
            </a:r>
            <a:r>
              <a:rPr lang="en-GB" sz="1800" b="1" dirty="0"/>
              <a:t>		</a:t>
            </a:r>
            <a:r>
              <a:rPr lang="en-GB" sz="1800" b="1" dirty="0" smtClean="0"/>
              <a:t>	</a:t>
            </a:r>
            <a:r>
              <a:rPr lang="en-GB" sz="1800" b="1" dirty="0" smtClean="0"/>
              <a:t>Goal </a:t>
            </a:r>
            <a:r>
              <a:rPr lang="en-GB" sz="1800" b="1" dirty="0" smtClean="0"/>
              <a:t>scorers	S. Fisher</a:t>
            </a:r>
            <a:r>
              <a:rPr lang="en-GB" sz="1800" b="1" dirty="0"/>
              <a:t>	</a:t>
            </a:r>
          </a:p>
          <a:p>
            <a:pPr>
              <a:lnSpc>
                <a:spcPct val="80000"/>
              </a:lnSpc>
              <a:buFontTx/>
              <a:buNone/>
            </a:pPr>
            <a:r>
              <a:rPr lang="en-GB" sz="1800" b="1" dirty="0" smtClean="0"/>
              <a:t>A. Kennedy</a:t>
            </a:r>
            <a:r>
              <a:rPr lang="en-GB" sz="1800" b="1" dirty="0"/>
              <a:t>					</a:t>
            </a:r>
            <a:r>
              <a:rPr lang="en-GB" sz="1800" b="1" dirty="0" smtClean="0"/>
              <a:t>J</a:t>
            </a:r>
            <a:r>
              <a:rPr lang="en-GB" sz="1800" b="1" dirty="0" smtClean="0"/>
              <a:t>. Thompson</a:t>
            </a:r>
          </a:p>
          <a:p>
            <a:pPr>
              <a:lnSpc>
                <a:spcPct val="80000"/>
              </a:lnSpc>
              <a:buFontTx/>
              <a:buNone/>
            </a:pPr>
            <a:r>
              <a:rPr lang="en-GB" sz="1800" b="1" dirty="0" smtClean="0"/>
              <a:t>D. Avery</a:t>
            </a:r>
            <a:r>
              <a:rPr lang="en-GB" sz="1800" b="1" dirty="0"/>
              <a:t>			</a:t>
            </a:r>
            <a:r>
              <a:rPr lang="en-GB" sz="1800" b="1" dirty="0" smtClean="0"/>
              <a:t>		</a:t>
            </a:r>
            <a:endParaRPr lang="en-GB" sz="1800" b="1" dirty="0"/>
          </a:p>
          <a:p>
            <a:pPr>
              <a:lnSpc>
                <a:spcPct val="80000"/>
              </a:lnSpc>
              <a:buFontTx/>
              <a:buNone/>
            </a:pPr>
            <a:r>
              <a:rPr lang="en-GB" sz="1800" b="1" dirty="0" smtClean="0"/>
              <a:t>M. Bond</a:t>
            </a:r>
            <a:r>
              <a:rPr lang="en-GB" sz="1800" b="1" dirty="0"/>
              <a:t>			</a:t>
            </a:r>
            <a:r>
              <a:rPr lang="en-GB" sz="1800" b="1" dirty="0" smtClean="0"/>
              <a:t>		</a:t>
            </a:r>
            <a:endParaRPr lang="en-GB" sz="1800" b="1" dirty="0"/>
          </a:p>
          <a:p>
            <a:pPr>
              <a:lnSpc>
                <a:spcPct val="80000"/>
              </a:lnSpc>
              <a:buFontTx/>
              <a:buNone/>
            </a:pPr>
            <a:r>
              <a:rPr lang="en-GB" sz="1800" b="1" dirty="0" smtClean="0"/>
              <a:t>J. Thompson</a:t>
            </a:r>
            <a:r>
              <a:rPr lang="en-GB" sz="1800" b="1" dirty="0"/>
              <a:t>	</a:t>
            </a:r>
          </a:p>
          <a:p>
            <a:pPr>
              <a:lnSpc>
                <a:spcPct val="80000"/>
              </a:lnSpc>
              <a:buFontTx/>
              <a:buNone/>
            </a:pPr>
            <a:r>
              <a:rPr lang="en-GB" sz="1800" b="1" dirty="0" smtClean="0"/>
              <a:t>J. Ridges</a:t>
            </a:r>
            <a:endParaRPr lang="en-GB" sz="1800" b="1" dirty="0"/>
          </a:p>
          <a:p>
            <a:pPr>
              <a:lnSpc>
                <a:spcPct val="80000"/>
              </a:lnSpc>
              <a:buFontTx/>
              <a:buNone/>
            </a:pPr>
            <a:r>
              <a:rPr lang="en-GB" sz="1800" b="1" dirty="0"/>
              <a:t>Sub- </a:t>
            </a:r>
            <a:r>
              <a:rPr lang="en-GB" sz="1800" b="1" dirty="0" smtClean="0"/>
              <a:t>A. Pearce</a:t>
            </a:r>
            <a:endParaRPr lang="en-GB" sz="1800" b="1" dirty="0"/>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b="1" dirty="0" smtClean="0"/>
              <a:t>Banbury Guardian Report</a:t>
            </a:r>
          </a:p>
        </p:txBody>
      </p:sp>
      <p:sp>
        <p:nvSpPr>
          <p:cNvPr id="18435" name="Rectangle 3"/>
          <p:cNvSpPr>
            <a:spLocks noGrp="1" noChangeArrowheads="1"/>
          </p:cNvSpPr>
          <p:nvPr>
            <p:ph type="body" idx="1"/>
          </p:nvPr>
        </p:nvSpPr>
        <p:spPr/>
        <p:txBody>
          <a:bodyPr>
            <a:normAutofit/>
          </a:bodyPr>
          <a:lstStyle/>
          <a:p>
            <a:pPr eaLnBrk="1" hangingPunct="1">
              <a:buNone/>
            </a:pPr>
            <a:r>
              <a:rPr lang="en-US" sz="1600" b="1" dirty="0" smtClean="0"/>
              <a:t>Middleton Cheney faced Brackley after a three week lay off for their opening match of the New</a:t>
            </a:r>
          </a:p>
          <a:p>
            <a:pPr eaLnBrk="1" hangingPunct="1">
              <a:buNone/>
            </a:pPr>
            <a:r>
              <a:rPr lang="en-US" sz="1600" b="1" dirty="0" smtClean="0"/>
              <a:t>Year but suffered a 3-2 defeat in their Under 12 match on Sunday.</a:t>
            </a:r>
          </a:p>
          <a:p>
            <a:pPr eaLnBrk="1" hangingPunct="1">
              <a:buNone/>
            </a:pPr>
            <a:r>
              <a:rPr lang="en-US" sz="1600" b="1" dirty="0" smtClean="0"/>
              <a:t>With a cold wind blowing across the pitch the visitors soon put Brackley under pressure and</a:t>
            </a:r>
          </a:p>
          <a:p>
            <a:pPr eaLnBrk="1" hangingPunct="1">
              <a:buNone/>
            </a:pPr>
            <a:r>
              <a:rPr lang="en-US" sz="1600" b="1" dirty="0" smtClean="0"/>
              <a:t>could have been two goals ahead with a little bit more luck.</a:t>
            </a:r>
          </a:p>
          <a:p>
            <a:pPr eaLnBrk="1" hangingPunct="1">
              <a:buNone/>
            </a:pPr>
            <a:r>
              <a:rPr lang="en-US" sz="1600" b="1" dirty="0" smtClean="0"/>
              <a:t>Thompson gave them a deserved lead after 15 minuets, a through ball split the Brackley</a:t>
            </a:r>
          </a:p>
          <a:p>
            <a:pPr eaLnBrk="1" hangingPunct="1">
              <a:buNone/>
            </a:pPr>
            <a:r>
              <a:rPr lang="en-US" sz="1600" b="1" dirty="0" smtClean="0"/>
              <a:t>defence, Thompson latched on to the loose ball and turned on a sixpence to slot home past a</a:t>
            </a:r>
          </a:p>
          <a:p>
            <a:pPr eaLnBrk="1" hangingPunct="1">
              <a:buNone/>
            </a:pPr>
            <a:r>
              <a:rPr lang="en-US" sz="1600" b="1" dirty="0" smtClean="0"/>
              <a:t>stunned keeper .</a:t>
            </a:r>
          </a:p>
          <a:p>
            <a:pPr eaLnBrk="1" hangingPunct="1">
              <a:buNone/>
            </a:pPr>
            <a:r>
              <a:rPr lang="en-US" sz="1600" b="1" dirty="0" smtClean="0"/>
              <a:t>As time went on the hosts began to settle into their groove and pressurise the visiting defence</a:t>
            </a:r>
          </a:p>
          <a:p>
            <a:pPr eaLnBrk="1" hangingPunct="1">
              <a:buNone/>
            </a:pPr>
            <a:r>
              <a:rPr lang="en-US" sz="1600" b="1" dirty="0" smtClean="0"/>
              <a:t>with a series of fine play, rewarded with an equaliser ten minuets before the half time break.</a:t>
            </a:r>
          </a:p>
          <a:p>
            <a:pPr eaLnBrk="1" hangingPunct="1">
              <a:buNone/>
            </a:pPr>
            <a:r>
              <a:rPr lang="en-US" sz="1600" b="1" dirty="0" smtClean="0"/>
              <a:t>In the second half Middleton started well but their finishing touch eluded them until Sam</a:t>
            </a:r>
          </a:p>
          <a:p>
            <a:pPr eaLnBrk="1" hangingPunct="1">
              <a:buNone/>
            </a:pPr>
            <a:r>
              <a:rPr lang="en-US" sz="1600" b="1" dirty="0" smtClean="0"/>
              <a:t>Fisher squeezed the ball in after a goal mouth scramble. On the verge of victory Middleton saw</a:t>
            </a:r>
          </a:p>
          <a:p>
            <a:pPr eaLnBrk="1" hangingPunct="1">
              <a:buNone/>
            </a:pPr>
            <a:r>
              <a:rPr lang="en-US" sz="1600" b="1" dirty="0" smtClean="0"/>
              <a:t>their hopes dashed with two goals in five minutes from the hosts. Slack defending allowed</a:t>
            </a:r>
          </a:p>
          <a:p>
            <a:pPr eaLnBrk="1" hangingPunct="1">
              <a:buNone/>
            </a:pPr>
            <a:r>
              <a:rPr lang="en-US" sz="1600" b="1" dirty="0" smtClean="0"/>
              <a:t>Brackley back on level terms then in the closing seconds a cross shot eluded the Middleton</a:t>
            </a:r>
          </a:p>
          <a:p>
            <a:pPr eaLnBrk="1" hangingPunct="1">
              <a:buNone/>
            </a:pPr>
            <a:r>
              <a:rPr lang="en-US" sz="1600" b="1" dirty="0" smtClean="0"/>
              <a:t>keeper and crept over the line for what turn out to be the winning goal.</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January 13</a:t>
            </a:r>
            <a:r>
              <a:rPr lang="en-GB" sz="4000" b="1" baseline="30000" dirty="0" smtClean="0"/>
              <a:t>th</a:t>
            </a:r>
            <a:r>
              <a:rPr lang="en-GB" sz="4000" b="1" dirty="0" smtClean="0"/>
              <a:t> 1991 </a:t>
            </a:r>
            <a:r>
              <a:rPr lang="en-GB" sz="2400" b="1" dirty="0"/>
              <a:t/>
            </a:r>
            <a:br>
              <a:rPr lang="en-GB" sz="2400" b="1" dirty="0"/>
            </a:br>
            <a:r>
              <a:rPr lang="en-GB" sz="2400" b="1" dirty="0" smtClean="0"/>
              <a:t>Trysports &amp; Cherwell </a:t>
            </a:r>
            <a:r>
              <a:rPr lang="en-GB" sz="2400" b="1" dirty="0"/>
              <a:t>U12 League </a:t>
            </a:r>
            <a:r>
              <a:rPr lang="en-GB" sz="2400" b="1" dirty="0" smtClean="0"/>
              <a:t>- 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V  Chesterton                </a:t>
            </a:r>
            <a:r>
              <a:rPr lang="en-GB" sz="1600" b="1" dirty="0" smtClean="0"/>
              <a:t> </a:t>
            </a:r>
            <a:r>
              <a:rPr lang="en-GB" sz="2000" b="1" dirty="0" smtClean="0"/>
              <a:t>                                                                                                   </a:t>
            </a:r>
            <a:endParaRPr lang="en-GB" sz="2000" b="1" dirty="0"/>
          </a:p>
          <a:p>
            <a:pPr>
              <a:lnSpc>
                <a:spcPct val="80000"/>
              </a:lnSpc>
              <a:buFontTx/>
              <a:buNone/>
            </a:pPr>
            <a:endParaRPr lang="en-GB" sz="2000" b="1" dirty="0"/>
          </a:p>
          <a:p>
            <a:pPr algn="ctr">
              <a:lnSpc>
                <a:spcPct val="80000"/>
              </a:lnSpc>
              <a:buFontTx/>
              <a:buNone/>
            </a:pPr>
            <a:r>
              <a:rPr lang="en-US" b="1" dirty="0" smtClean="0"/>
              <a:t>CANCELLED DUE TO FROST</a:t>
            </a:r>
            <a:endParaRPr lang="en-US"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January </a:t>
            </a:r>
            <a:r>
              <a:rPr lang="en-GB" sz="4000" b="1" dirty="0" smtClean="0"/>
              <a:t>20</a:t>
            </a:r>
            <a:r>
              <a:rPr lang="en-GB" sz="4000" b="1" baseline="30000" dirty="0" smtClean="0"/>
              <a:t>th</a:t>
            </a:r>
            <a:r>
              <a:rPr lang="en-GB" sz="4000" b="1" dirty="0" smtClean="0"/>
              <a:t> </a:t>
            </a:r>
            <a:r>
              <a:rPr lang="en-GB" sz="4000" b="1" dirty="0" smtClean="0"/>
              <a:t>1991 </a:t>
            </a:r>
            <a:r>
              <a:rPr lang="en-GB" sz="2400" b="1" dirty="0"/>
              <a:t/>
            </a:r>
            <a:br>
              <a:rPr lang="en-GB" sz="2400" b="1" dirty="0"/>
            </a:br>
            <a:r>
              <a:rPr lang="en-GB" sz="2400" b="1" dirty="0" smtClean="0"/>
              <a:t>Trysports &amp; Cherwell </a:t>
            </a:r>
            <a:r>
              <a:rPr lang="en-GB" sz="2400" b="1" dirty="0"/>
              <a:t>U12 </a:t>
            </a:r>
            <a:r>
              <a:rPr lang="en-GB" sz="2400" b="1" dirty="0" smtClean="0"/>
              <a:t>Cup 1</a:t>
            </a:r>
            <a:r>
              <a:rPr lang="en-GB" sz="2400" b="1" baseline="30000" dirty="0" smtClean="0"/>
              <a:t>st</a:t>
            </a:r>
            <a:r>
              <a:rPr lang="en-GB" sz="2400" b="1" dirty="0" smtClean="0"/>
              <a:t> Leg</a:t>
            </a:r>
            <a:r>
              <a:rPr lang="en-GB" sz="2400" b="1" dirty="0" smtClean="0"/>
              <a:t> </a:t>
            </a:r>
            <a:r>
              <a:rPr lang="en-GB" sz="2400" b="1" dirty="0" smtClean="0"/>
              <a:t>-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a:t>
            </a:r>
            <a:r>
              <a:rPr lang="en-GB" sz="2000" b="1" dirty="0" smtClean="0"/>
              <a:t>  Middleton  7 v 1  Steeple Claydon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J. Bloxham</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Fisher	</a:t>
            </a:r>
            <a:r>
              <a:rPr lang="en-GB" sz="1800" b="1" dirty="0"/>
              <a:t>		</a:t>
            </a:r>
            <a:r>
              <a:rPr lang="en-GB" sz="1800" b="1" dirty="0" smtClean="0"/>
              <a:t>	</a:t>
            </a:r>
            <a:r>
              <a:rPr lang="en-GB" sz="1800" b="1" dirty="0" smtClean="0"/>
              <a:t>Goal </a:t>
            </a:r>
            <a:r>
              <a:rPr lang="en-GB" sz="1800" b="1" dirty="0" smtClean="0"/>
              <a:t>scorers	</a:t>
            </a:r>
            <a:r>
              <a:rPr lang="en-GB" sz="1800" b="1" dirty="0" smtClean="0"/>
              <a:t>A. Kennedy</a:t>
            </a:r>
            <a:r>
              <a:rPr lang="en-GB" sz="1800" b="1" dirty="0"/>
              <a:t> </a:t>
            </a:r>
            <a:r>
              <a:rPr lang="en-GB" sz="1800" b="1" dirty="0" smtClean="0"/>
              <a:t>5</a:t>
            </a:r>
            <a:endParaRPr lang="en-GB" sz="1800" b="1" dirty="0"/>
          </a:p>
          <a:p>
            <a:pPr>
              <a:lnSpc>
                <a:spcPct val="80000"/>
              </a:lnSpc>
              <a:buFontTx/>
              <a:buNone/>
            </a:pPr>
            <a:r>
              <a:rPr lang="en-GB" sz="1800" b="1" dirty="0" smtClean="0"/>
              <a:t>A. Kennedy</a:t>
            </a:r>
            <a:r>
              <a:rPr lang="en-GB" sz="1800" b="1" dirty="0"/>
              <a:t>					</a:t>
            </a:r>
            <a:r>
              <a:rPr lang="en-GB" sz="1800" b="1" dirty="0" smtClean="0"/>
              <a:t>M. Bond</a:t>
            </a:r>
            <a:endParaRPr lang="en-GB" sz="1800" b="1" dirty="0" smtClean="0"/>
          </a:p>
          <a:p>
            <a:pPr>
              <a:lnSpc>
                <a:spcPct val="80000"/>
              </a:lnSpc>
              <a:buFontTx/>
              <a:buNone/>
            </a:pPr>
            <a:r>
              <a:rPr lang="en-GB" sz="1800" b="1" dirty="0" smtClean="0"/>
              <a:t>D. </a:t>
            </a:r>
            <a:r>
              <a:rPr lang="en-GB" sz="1800" b="1" dirty="0" smtClean="0"/>
              <a:t>Watts</a:t>
            </a:r>
            <a:r>
              <a:rPr lang="en-GB" sz="1800" b="1" dirty="0"/>
              <a:t>			</a:t>
            </a:r>
            <a:r>
              <a:rPr lang="en-GB" sz="1800" b="1" dirty="0" smtClean="0"/>
              <a:t>		</a:t>
            </a:r>
            <a:r>
              <a:rPr lang="en-GB" sz="1800" b="1" dirty="0" smtClean="0"/>
              <a:t>	J. Ridges</a:t>
            </a:r>
            <a:endParaRPr lang="en-GB" sz="1800" b="1" dirty="0"/>
          </a:p>
          <a:p>
            <a:pPr>
              <a:lnSpc>
                <a:spcPct val="80000"/>
              </a:lnSpc>
              <a:buFontTx/>
              <a:buNone/>
            </a:pPr>
            <a:r>
              <a:rPr lang="en-GB" sz="1800" b="1" dirty="0" smtClean="0"/>
              <a:t>D. Avery</a:t>
            </a:r>
            <a:r>
              <a:rPr lang="en-GB" sz="1800" b="1" dirty="0"/>
              <a:t>			</a:t>
            </a:r>
            <a:r>
              <a:rPr lang="en-GB" sz="1800" b="1" dirty="0" smtClean="0"/>
              <a:t>		</a:t>
            </a:r>
            <a:endParaRPr lang="en-GB" sz="1800" b="1" dirty="0"/>
          </a:p>
          <a:p>
            <a:pPr>
              <a:lnSpc>
                <a:spcPct val="80000"/>
              </a:lnSpc>
              <a:buFontTx/>
              <a:buNone/>
            </a:pPr>
            <a:r>
              <a:rPr lang="en-GB" sz="1800" b="1" dirty="0" smtClean="0"/>
              <a:t>M. Bond</a:t>
            </a:r>
            <a:r>
              <a:rPr lang="en-GB" sz="1800" b="1" dirty="0"/>
              <a:t>	</a:t>
            </a:r>
          </a:p>
          <a:p>
            <a:pPr>
              <a:lnSpc>
                <a:spcPct val="80000"/>
              </a:lnSpc>
              <a:buFontTx/>
              <a:buNone/>
            </a:pPr>
            <a:r>
              <a:rPr lang="en-GB" sz="1800" b="1" dirty="0" smtClean="0"/>
              <a:t>J. Ridges</a:t>
            </a:r>
            <a:endParaRPr lang="en-GB" sz="1800" b="1" dirty="0"/>
          </a:p>
          <a:p>
            <a:pPr>
              <a:lnSpc>
                <a:spcPct val="80000"/>
              </a:lnSpc>
              <a:buFontTx/>
              <a:buNone/>
            </a:pPr>
            <a:r>
              <a:rPr lang="en-GB" sz="1800" b="1" dirty="0"/>
              <a:t>Sub- </a:t>
            </a:r>
            <a:r>
              <a:rPr lang="en-GB" sz="1800" b="1" dirty="0" smtClean="0"/>
              <a:t>C. Tinsley</a:t>
            </a:r>
            <a:endParaRPr lang="en-GB" sz="1800" b="1" dirty="0"/>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b="1" dirty="0" smtClean="0"/>
              <a:t>Banbury Guardian Report</a:t>
            </a:r>
          </a:p>
        </p:txBody>
      </p:sp>
      <p:sp>
        <p:nvSpPr>
          <p:cNvPr id="18435" name="Rectangle 3"/>
          <p:cNvSpPr>
            <a:spLocks noGrp="1" noChangeArrowheads="1"/>
          </p:cNvSpPr>
          <p:nvPr>
            <p:ph type="body" idx="1"/>
          </p:nvPr>
        </p:nvSpPr>
        <p:spPr/>
        <p:txBody>
          <a:bodyPr>
            <a:normAutofit/>
          </a:bodyPr>
          <a:lstStyle/>
          <a:p>
            <a:pPr eaLnBrk="1" hangingPunct="1">
              <a:buNone/>
            </a:pPr>
            <a:r>
              <a:rPr lang="en-US" sz="1600" b="1" dirty="0" smtClean="0"/>
              <a:t>Andrew Kennedy completed a nap hand as Middleton Cheney beat Steeple Claydon 7-1 in their</a:t>
            </a:r>
          </a:p>
          <a:p>
            <a:pPr eaLnBrk="1" hangingPunct="1">
              <a:buNone/>
            </a:pPr>
            <a:r>
              <a:rPr lang="en-US" sz="1600" b="1" dirty="0" smtClean="0"/>
              <a:t>first leg clash.</a:t>
            </a:r>
          </a:p>
          <a:p>
            <a:pPr eaLnBrk="1" hangingPunct="1">
              <a:buNone/>
            </a:pPr>
            <a:r>
              <a:rPr lang="en-US" sz="1600" b="1" dirty="0" smtClean="0"/>
              <a:t>A first half hat trick from Kennedy gave Middleton a three goal interval lead and they went on</a:t>
            </a:r>
          </a:p>
          <a:p>
            <a:pPr eaLnBrk="1" hangingPunct="1">
              <a:buNone/>
            </a:pPr>
            <a:r>
              <a:rPr lang="en-US" sz="1600" b="1" dirty="0" smtClean="0"/>
              <a:t>to add a further four goals in the second half.</a:t>
            </a:r>
          </a:p>
          <a:p>
            <a:pPr eaLnBrk="1" hangingPunct="1">
              <a:buNone/>
            </a:pPr>
            <a:r>
              <a:rPr lang="en-US" sz="1600" b="1" dirty="0" smtClean="0"/>
              <a:t>Matthew Bond, Kennedy 2 and Ridges, rounding off a fine move were their scorers with</a:t>
            </a:r>
          </a:p>
          <a:p>
            <a:pPr eaLnBrk="1" hangingPunct="1">
              <a:buNone/>
            </a:pPr>
            <a:r>
              <a:rPr lang="en-US" sz="1600" b="1" dirty="0" smtClean="0"/>
              <a:t>Claydon managing a consolation effort.</a:t>
            </a:r>
            <a:endParaRPr lang="en-US" sz="1600" b="1"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January </a:t>
            </a:r>
            <a:r>
              <a:rPr lang="en-GB" sz="4000" b="1" dirty="0" smtClean="0"/>
              <a:t>27</a:t>
            </a:r>
            <a:r>
              <a:rPr lang="en-GB" sz="4000" b="1" baseline="30000" dirty="0" smtClean="0"/>
              <a:t>th</a:t>
            </a:r>
            <a:r>
              <a:rPr lang="en-GB" sz="4000" b="1" dirty="0" smtClean="0"/>
              <a:t> </a:t>
            </a:r>
            <a:r>
              <a:rPr lang="en-GB" sz="4000" b="1" dirty="0" smtClean="0"/>
              <a:t>1991 </a:t>
            </a:r>
            <a:r>
              <a:rPr lang="en-GB" sz="2400" b="1" dirty="0"/>
              <a:t/>
            </a:r>
            <a:br>
              <a:rPr lang="en-GB" sz="2400" b="1" dirty="0"/>
            </a:br>
            <a:r>
              <a:rPr lang="en-GB" sz="2400" b="1" dirty="0" smtClean="0"/>
              <a:t>Trysports &amp; Cherwell </a:t>
            </a:r>
            <a:r>
              <a:rPr lang="en-GB" sz="2400" b="1" dirty="0"/>
              <a:t>U12 League </a:t>
            </a:r>
            <a:r>
              <a:rPr lang="en-GB" sz="2400" b="1" dirty="0" smtClean="0"/>
              <a:t>- 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a:t>
            </a:r>
            <a:r>
              <a:rPr lang="en-GB" sz="2000" b="1" dirty="0" smtClean="0"/>
              <a:t>  Highfield  2 v 3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J. Bloxham</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Fisher	</a:t>
            </a:r>
            <a:r>
              <a:rPr lang="en-GB" sz="1800" b="1" dirty="0"/>
              <a:t>		</a:t>
            </a:r>
            <a:r>
              <a:rPr lang="en-GB" sz="1800" b="1" dirty="0" smtClean="0"/>
              <a:t>	</a:t>
            </a:r>
            <a:r>
              <a:rPr lang="en-GB" sz="1800" b="1" dirty="0" smtClean="0"/>
              <a:t>Goal </a:t>
            </a:r>
            <a:r>
              <a:rPr lang="en-GB" sz="1800" b="1" dirty="0" smtClean="0"/>
              <a:t>scorers	S. Fisher</a:t>
            </a:r>
            <a:r>
              <a:rPr lang="en-GB" sz="1800" b="1" dirty="0"/>
              <a:t>	</a:t>
            </a:r>
          </a:p>
          <a:p>
            <a:pPr>
              <a:lnSpc>
                <a:spcPct val="80000"/>
              </a:lnSpc>
              <a:buFontTx/>
              <a:buNone/>
            </a:pPr>
            <a:r>
              <a:rPr lang="en-GB" sz="1800" b="1" dirty="0" smtClean="0"/>
              <a:t>A. Kennedy</a:t>
            </a:r>
            <a:r>
              <a:rPr lang="en-GB" sz="1800" b="1" dirty="0"/>
              <a:t>					</a:t>
            </a:r>
            <a:r>
              <a:rPr lang="en-GB" sz="1800" b="1" dirty="0" smtClean="0"/>
              <a:t>A. Kennedy</a:t>
            </a:r>
            <a:endParaRPr lang="en-GB" sz="1800" b="1" dirty="0" smtClean="0"/>
          </a:p>
          <a:p>
            <a:pPr>
              <a:lnSpc>
                <a:spcPct val="80000"/>
              </a:lnSpc>
              <a:buFontTx/>
              <a:buNone/>
            </a:pPr>
            <a:r>
              <a:rPr lang="en-GB" sz="1800" b="1" dirty="0" smtClean="0"/>
              <a:t>D. </a:t>
            </a:r>
            <a:r>
              <a:rPr lang="en-GB" sz="1800" b="1" dirty="0" smtClean="0"/>
              <a:t>Watts</a:t>
            </a:r>
            <a:r>
              <a:rPr lang="en-GB" sz="1800" b="1" dirty="0"/>
              <a:t>			</a:t>
            </a:r>
            <a:r>
              <a:rPr lang="en-GB" sz="1800" b="1" dirty="0" smtClean="0"/>
              <a:t>		</a:t>
            </a:r>
            <a:r>
              <a:rPr lang="en-GB" sz="1800" b="1" dirty="0" smtClean="0"/>
              <a:t>	J. Ridges</a:t>
            </a:r>
            <a:endParaRPr lang="en-GB" sz="1800" b="1" dirty="0"/>
          </a:p>
          <a:p>
            <a:pPr>
              <a:lnSpc>
                <a:spcPct val="80000"/>
              </a:lnSpc>
              <a:buFontTx/>
              <a:buNone/>
            </a:pPr>
            <a:r>
              <a:rPr lang="en-GB" sz="1800" b="1" dirty="0" smtClean="0"/>
              <a:t>J. Thompson</a:t>
            </a:r>
            <a:r>
              <a:rPr lang="en-GB" sz="1800" b="1" dirty="0"/>
              <a:t>			</a:t>
            </a:r>
            <a:r>
              <a:rPr lang="en-GB" sz="1800" b="1" dirty="0" smtClean="0"/>
              <a:t>		</a:t>
            </a:r>
            <a:endParaRPr lang="en-GB" sz="1800" b="1" dirty="0"/>
          </a:p>
          <a:p>
            <a:pPr>
              <a:lnSpc>
                <a:spcPct val="80000"/>
              </a:lnSpc>
              <a:buFontTx/>
              <a:buNone/>
            </a:pPr>
            <a:r>
              <a:rPr lang="en-GB" sz="1800" b="1" dirty="0" smtClean="0"/>
              <a:t>M. Bond</a:t>
            </a:r>
            <a:r>
              <a:rPr lang="en-GB" sz="1800" b="1" dirty="0"/>
              <a:t>	</a:t>
            </a:r>
          </a:p>
          <a:p>
            <a:pPr>
              <a:lnSpc>
                <a:spcPct val="80000"/>
              </a:lnSpc>
              <a:buFontTx/>
              <a:buNone/>
            </a:pPr>
            <a:r>
              <a:rPr lang="en-GB" sz="1800" b="1" dirty="0" smtClean="0"/>
              <a:t>J. Ridges</a:t>
            </a:r>
            <a:endParaRPr lang="en-GB" sz="1800" b="1" dirty="0"/>
          </a:p>
          <a:p>
            <a:pPr>
              <a:lnSpc>
                <a:spcPct val="80000"/>
              </a:lnSpc>
              <a:buFontTx/>
              <a:buNone/>
            </a:pPr>
            <a:r>
              <a:rPr lang="en-GB" sz="1800" b="1" dirty="0"/>
              <a:t>Sub- </a:t>
            </a:r>
            <a:r>
              <a:rPr lang="en-GB" sz="1800" b="1" dirty="0" smtClean="0"/>
              <a:t>D. Avery</a:t>
            </a:r>
            <a:endParaRPr lang="en-GB" sz="1800" b="1" dirty="0"/>
          </a:p>
          <a:p>
            <a:pPr>
              <a:lnSpc>
                <a:spcPct val="80000"/>
              </a:lnSpc>
              <a:buFontTx/>
              <a:buNone/>
            </a:pPr>
            <a:r>
              <a:rPr lang="en-GB" sz="1800" b="1" dirty="0"/>
              <a:t>Sub- </a:t>
            </a:r>
            <a:r>
              <a:rPr lang="en-GB" sz="1800" b="1" dirty="0" smtClean="0"/>
              <a:t>D. Sutton</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February</a:t>
            </a:r>
            <a:r>
              <a:rPr lang="en-GB" sz="4000" b="1" dirty="0" smtClean="0"/>
              <a:t> 3</a:t>
            </a:r>
            <a:r>
              <a:rPr lang="en-GB" sz="4000" b="1" baseline="30000" dirty="0" smtClean="0"/>
              <a:t>rd</a:t>
            </a:r>
            <a:r>
              <a:rPr lang="en-GB" sz="4000" b="1" dirty="0" smtClean="0"/>
              <a:t> </a:t>
            </a:r>
            <a:r>
              <a:rPr lang="en-GB" sz="4000" b="1" dirty="0" smtClean="0"/>
              <a:t>1991 </a:t>
            </a:r>
            <a:r>
              <a:rPr lang="en-GB" sz="2400" b="1" dirty="0"/>
              <a:t/>
            </a:r>
            <a:br>
              <a:rPr lang="en-GB" sz="2400" b="1" dirty="0"/>
            </a:br>
            <a:r>
              <a:rPr lang="en-GB" sz="2400" b="1" dirty="0" smtClean="0"/>
              <a:t>Trysports &amp; Cherwell </a:t>
            </a:r>
            <a:r>
              <a:rPr lang="en-GB" sz="2400" b="1" dirty="0"/>
              <a:t>U12 </a:t>
            </a:r>
            <a:r>
              <a:rPr lang="en-GB" sz="2400" b="1" dirty="0" smtClean="0"/>
              <a:t>Cup 2</a:t>
            </a:r>
            <a:r>
              <a:rPr lang="en-GB" sz="2400" b="1" baseline="30000" dirty="0" smtClean="0"/>
              <a:t>nd</a:t>
            </a:r>
            <a:r>
              <a:rPr lang="en-GB" sz="2400" b="1" dirty="0" smtClean="0"/>
              <a:t> Leg</a:t>
            </a:r>
            <a:r>
              <a:rPr lang="en-GB" sz="2400" b="1" dirty="0" smtClean="0"/>
              <a:t> </a:t>
            </a:r>
            <a:r>
              <a:rPr lang="en-GB" sz="2400" b="1" dirty="0" smtClean="0"/>
              <a:t>-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a:t>
            </a:r>
            <a:r>
              <a:rPr lang="en-GB" sz="2000" b="1" dirty="0" smtClean="0"/>
              <a:t>  Steeple Claydon  0 v 3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D. Sutton</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Fisher	</a:t>
            </a:r>
            <a:r>
              <a:rPr lang="en-GB" sz="1800" b="1" dirty="0"/>
              <a:t>		</a:t>
            </a:r>
            <a:r>
              <a:rPr lang="en-GB" sz="1800" b="1" dirty="0" smtClean="0"/>
              <a:t>	</a:t>
            </a:r>
            <a:r>
              <a:rPr lang="en-GB" sz="1800" b="1" dirty="0" smtClean="0"/>
              <a:t>Goal </a:t>
            </a:r>
            <a:r>
              <a:rPr lang="en-GB" sz="1800" b="1" dirty="0" smtClean="0"/>
              <a:t>scorers	</a:t>
            </a:r>
            <a:r>
              <a:rPr lang="en-GB" sz="1800" b="1" dirty="0" smtClean="0"/>
              <a:t>M. Bond 3</a:t>
            </a:r>
            <a:endParaRPr lang="en-GB" sz="1800" b="1" dirty="0"/>
          </a:p>
          <a:p>
            <a:pPr>
              <a:lnSpc>
                <a:spcPct val="80000"/>
              </a:lnSpc>
              <a:buFontTx/>
              <a:buNone/>
            </a:pPr>
            <a:r>
              <a:rPr lang="en-GB" sz="1800" b="1" dirty="0" smtClean="0"/>
              <a:t>A. Kennedy</a:t>
            </a:r>
            <a:r>
              <a:rPr lang="en-GB" sz="1800" b="1" dirty="0"/>
              <a:t>				</a:t>
            </a:r>
            <a:endParaRPr lang="en-GB" sz="1800" b="1" dirty="0" smtClean="0"/>
          </a:p>
          <a:p>
            <a:pPr>
              <a:lnSpc>
                <a:spcPct val="80000"/>
              </a:lnSpc>
              <a:buFontTx/>
              <a:buNone/>
            </a:pPr>
            <a:r>
              <a:rPr lang="en-GB" sz="1800" b="1" dirty="0" smtClean="0"/>
              <a:t>D. </a:t>
            </a:r>
            <a:r>
              <a:rPr lang="en-GB" sz="1800" b="1" dirty="0" smtClean="0"/>
              <a:t>Watts</a:t>
            </a:r>
            <a:r>
              <a:rPr lang="en-GB" sz="1800" b="1" dirty="0"/>
              <a:t>			</a:t>
            </a:r>
            <a:r>
              <a:rPr lang="en-GB" sz="1800" b="1" dirty="0" smtClean="0"/>
              <a:t>		</a:t>
            </a:r>
            <a:r>
              <a:rPr lang="en-GB" sz="1800" b="1" dirty="0" smtClean="0"/>
              <a:t>		</a:t>
            </a:r>
            <a:endParaRPr lang="en-GB" sz="1800" b="1" dirty="0"/>
          </a:p>
          <a:p>
            <a:pPr>
              <a:lnSpc>
                <a:spcPct val="80000"/>
              </a:lnSpc>
              <a:buFontTx/>
              <a:buNone/>
            </a:pPr>
            <a:r>
              <a:rPr lang="en-GB" sz="1800" b="1" dirty="0" smtClean="0"/>
              <a:t>D. Avery</a:t>
            </a:r>
            <a:r>
              <a:rPr lang="en-GB" sz="1800" b="1" dirty="0"/>
              <a:t>			</a:t>
            </a:r>
            <a:r>
              <a:rPr lang="en-GB" sz="1800" b="1" dirty="0" smtClean="0"/>
              <a:t>		</a:t>
            </a:r>
            <a:endParaRPr lang="en-GB" sz="1800" b="1" dirty="0"/>
          </a:p>
          <a:p>
            <a:pPr>
              <a:lnSpc>
                <a:spcPct val="80000"/>
              </a:lnSpc>
              <a:buFontTx/>
              <a:buNone/>
            </a:pPr>
            <a:r>
              <a:rPr lang="en-GB" sz="1800" b="1" dirty="0" smtClean="0"/>
              <a:t>M. Bond</a:t>
            </a:r>
            <a:r>
              <a:rPr lang="en-GB" sz="1800" b="1" dirty="0"/>
              <a:t>	</a:t>
            </a:r>
          </a:p>
          <a:p>
            <a:pPr>
              <a:lnSpc>
                <a:spcPct val="80000"/>
              </a:lnSpc>
              <a:buFontTx/>
              <a:buNone/>
            </a:pPr>
            <a:r>
              <a:rPr lang="en-GB" sz="1800" b="1" dirty="0" smtClean="0"/>
              <a:t>J. Ridges</a:t>
            </a:r>
            <a:endParaRPr lang="en-GB" sz="1800" b="1" dirty="0"/>
          </a:p>
          <a:p>
            <a:pPr>
              <a:lnSpc>
                <a:spcPct val="80000"/>
              </a:lnSpc>
              <a:buFontTx/>
              <a:buNone/>
            </a:pPr>
            <a:r>
              <a:rPr lang="en-GB" sz="1800" b="1" dirty="0"/>
              <a:t>Sub- </a:t>
            </a:r>
            <a:r>
              <a:rPr lang="en-GB" sz="1800" b="1" dirty="0" smtClean="0"/>
              <a:t>T. Thompson</a:t>
            </a:r>
            <a:endParaRPr lang="en-GB" sz="1800" b="1" dirty="0"/>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a:t>September </a:t>
            </a:r>
            <a:r>
              <a:rPr lang="en-GB" sz="4000" b="1" dirty="0" smtClean="0"/>
              <a:t>16</a:t>
            </a:r>
            <a:r>
              <a:rPr lang="en-GB" sz="4000" b="1" baseline="30000" dirty="0" smtClean="0"/>
              <a:t>th</a:t>
            </a:r>
            <a:r>
              <a:rPr lang="en-GB" sz="4000" b="1" dirty="0" smtClean="0"/>
              <a:t> 1990 </a:t>
            </a:r>
            <a:r>
              <a:rPr lang="en-GB" sz="2400" b="1" dirty="0"/>
              <a:t/>
            </a:r>
            <a:br>
              <a:rPr lang="en-GB" sz="2400" b="1" dirty="0"/>
            </a:br>
            <a:r>
              <a:rPr lang="en-GB" sz="2400" b="1" dirty="0" smtClean="0"/>
              <a:t>Trysports &amp; Cherwell </a:t>
            </a:r>
            <a:r>
              <a:rPr lang="en-GB" sz="2400" b="1" dirty="0"/>
              <a:t>U12 League -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Tingwick  0 v 6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Watts</a:t>
            </a:r>
            <a:r>
              <a:rPr lang="en-GB" sz="1800" b="1" dirty="0"/>
              <a:t>			</a:t>
            </a:r>
          </a:p>
          <a:p>
            <a:pPr>
              <a:lnSpc>
                <a:spcPct val="80000"/>
              </a:lnSpc>
              <a:buFontTx/>
              <a:buNone/>
            </a:pPr>
            <a:r>
              <a:rPr lang="en-GB" sz="1800" b="1" dirty="0"/>
              <a:t>D. </a:t>
            </a:r>
            <a:r>
              <a:rPr lang="en-GB" sz="1800" b="1" dirty="0" smtClean="0"/>
              <a:t>Davis</a:t>
            </a:r>
            <a:endParaRPr lang="en-GB" sz="1800" b="1" dirty="0"/>
          </a:p>
          <a:p>
            <a:pPr>
              <a:lnSpc>
                <a:spcPct val="80000"/>
              </a:lnSpc>
              <a:buFontTx/>
              <a:buNone/>
            </a:pPr>
            <a:r>
              <a:rPr lang="en-GB" sz="1800" b="1" dirty="0" smtClean="0"/>
              <a:t>J. Basham</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a:t>S. </a:t>
            </a:r>
            <a:r>
              <a:rPr lang="en-GB" sz="1800" b="1" dirty="0" smtClean="0"/>
              <a:t>Fisher</a:t>
            </a:r>
            <a:r>
              <a:rPr lang="en-GB" sz="1800" b="1" dirty="0"/>
              <a:t>			</a:t>
            </a:r>
            <a:r>
              <a:rPr lang="en-GB" sz="1800" b="1" dirty="0" smtClean="0"/>
              <a:t>	</a:t>
            </a:r>
            <a:r>
              <a:rPr lang="en-GB" sz="1800" b="1" dirty="0" smtClean="0"/>
              <a:t>Goal </a:t>
            </a:r>
            <a:r>
              <a:rPr lang="en-GB" sz="1800" b="1" dirty="0"/>
              <a:t>scorers	</a:t>
            </a:r>
            <a:r>
              <a:rPr lang="en-GB" sz="1800" b="1" dirty="0" smtClean="0"/>
              <a:t>S. Fisher 3</a:t>
            </a:r>
            <a:endParaRPr lang="en-GB" sz="1800" b="1" dirty="0"/>
          </a:p>
          <a:p>
            <a:pPr>
              <a:lnSpc>
                <a:spcPct val="80000"/>
              </a:lnSpc>
              <a:buFontTx/>
              <a:buNone/>
            </a:pPr>
            <a:r>
              <a:rPr lang="en-GB" sz="1800" b="1" dirty="0" smtClean="0"/>
              <a:t>A. Kennedy</a:t>
            </a:r>
            <a:r>
              <a:rPr lang="en-GB" sz="1800" b="1" dirty="0"/>
              <a:t>					</a:t>
            </a:r>
            <a:r>
              <a:rPr lang="en-GB" sz="1800" b="1" dirty="0" smtClean="0"/>
              <a:t>A. Kennedy</a:t>
            </a:r>
            <a:endParaRPr lang="en-GB" sz="1800" b="1" dirty="0"/>
          </a:p>
          <a:p>
            <a:pPr>
              <a:lnSpc>
                <a:spcPct val="80000"/>
              </a:lnSpc>
              <a:buFontTx/>
              <a:buNone/>
            </a:pPr>
            <a:r>
              <a:rPr lang="en-GB" sz="1800" b="1" dirty="0" smtClean="0"/>
              <a:t>J. Rolph</a:t>
            </a:r>
            <a:r>
              <a:rPr lang="en-GB" sz="1800" b="1" dirty="0"/>
              <a:t>					</a:t>
            </a:r>
            <a:r>
              <a:rPr lang="en-GB" sz="1800" b="1" dirty="0" smtClean="0"/>
              <a:t>	N. Davis</a:t>
            </a:r>
            <a:endParaRPr lang="en-GB" sz="1800" b="1" dirty="0"/>
          </a:p>
          <a:p>
            <a:pPr>
              <a:lnSpc>
                <a:spcPct val="80000"/>
              </a:lnSpc>
              <a:buFontTx/>
              <a:buNone/>
            </a:pPr>
            <a:r>
              <a:rPr lang="en-GB" sz="1800" b="1" dirty="0" smtClean="0"/>
              <a:t>J. Thompson</a:t>
            </a:r>
            <a:r>
              <a:rPr lang="en-GB" sz="1800" b="1" dirty="0"/>
              <a:t>				</a:t>
            </a:r>
            <a:r>
              <a:rPr lang="en-GB" sz="1800" b="1" dirty="0" smtClean="0"/>
              <a:t>	</a:t>
            </a:r>
            <a:r>
              <a:rPr lang="en-GB" sz="1800" b="1" dirty="0" smtClean="0"/>
              <a:t>J</a:t>
            </a:r>
            <a:r>
              <a:rPr lang="en-GB" sz="1800" b="1" dirty="0" smtClean="0"/>
              <a:t>. Rolph</a:t>
            </a:r>
            <a:endParaRPr lang="en-GB" sz="1800" b="1" dirty="0"/>
          </a:p>
          <a:p>
            <a:pPr>
              <a:lnSpc>
                <a:spcPct val="80000"/>
              </a:lnSpc>
              <a:buFontTx/>
              <a:buNone/>
            </a:pPr>
            <a:r>
              <a:rPr lang="en-GB" sz="1800" b="1" dirty="0" smtClean="0"/>
              <a:t>N. Davis</a:t>
            </a:r>
            <a:r>
              <a:rPr lang="en-GB" sz="1800" b="1" dirty="0"/>
              <a:t>			</a:t>
            </a:r>
          </a:p>
          <a:p>
            <a:pPr>
              <a:lnSpc>
                <a:spcPct val="80000"/>
              </a:lnSpc>
              <a:buFontTx/>
              <a:buNone/>
            </a:pPr>
            <a:r>
              <a:rPr lang="en-GB" sz="1800" b="1" dirty="0" smtClean="0"/>
              <a:t>J. Ridges</a:t>
            </a:r>
            <a:r>
              <a:rPr lang="en-GB" sz="1800" b="1" dirty="0"/>
              <a:t>			</a:t>
            </a:r>
          </a:p>
          <a:p>
            <a:pPr>
              <a:lnSpc>
                <a:spcPct val="80000"/>
              </a:lnSpc>
              <a:buFontTx/>
              <a:buNone/>
            </a:pPr>
            <a:r>
              <a:rPr lang="en-GB" sz="1800" b="1" dirty="0"/>
              <a:t>Sub- </a:t>
            </a:r>
            <a:r>
              <a:rPr lang="en-GB" sz="1800" b="1" dirty="0" smtClean="0"/>
              <a:t>D. Baker</a:t>
            </a:r>
            <a:endParaRPr lang="en-GB" sz="1800" b="1" dirty="0"/>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February</a:t>
            </a:r>
            <a:r>
              <a:rPr lang="en-GB" sz="4000" b="1" dirty="0" smtClean="0"/>
              <a:t> </a:t>
            </a:r>
            <a:r>
              <a:rPr lang="en-GB" sz="4000" b="1" dirty="0" smtClean="0"/>
              <a:t>13</a:t>
            </a:r>
            <a:r>
              <a:rPr lang="en-GB" sz="4000" b="1" baseline="30000" dirty="0" smtClean="0"/>
              <a:t>th</a:t>
            </a:r>
            <a:r>
              <a:rPr lang="en-GB" sz="4000" b="1" dirty="0" smtClean="0"/>
              <a:t> 1991 </a:t>
            </a:r>
            <a:r>
              <a:rPr lang="en-GB" sz="2400" b="1" dirty="0"/>
              <a:t/>
            </a:r>
            <a:br>
              <a:rPr lang="en-GB" sz="2400" b="1" dirty="0"/>
            </a:br>
            <a:r>
              <a:rPr lang="en-GB" sz="2400" b="1" dirty="0" smtClean="0"/>
              <a:t>Trysports &amp; Cherwell </a:t>
            </a:r>
            <a:r>
              <a:rPr lang="en-GB" sz="2400" b="1" dirty="0"/>
              <a:t>U12 League </a:t>
            </a:r>
            <a:r>
              <a:rPr lang="en-GB" sz="2400" b="1" dirty="0" smtClean="0"/>
              <a:t>- 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a:t>
            </a:r>
            <a:r>
              <a:rPr lang="en-GB" sz="2000" b="1" dirty="0" smtClean="0"/>
              <a:t>Steeple Claydon  v  Middleton                 </a:t>
            </a:r>
            <a:r>
              <a:rPr lang="en-GB" sz="1600" b="1" dirty="0" smtClean="0"/>
              <a:t> </a:t>
            </a:r>
            <a:r>
              <a:rPr lang="en-GB" sz="2000" b="1" dirty="0" smtClean="0"/>
              <a:t>                                                                                                   </a:t>
            </a:r>
            <a:endParaRPr lang="en-GB" sz="2000" b="1" dirty="0"/>
          </a:p>
          <a:p>
            <a:pPr>
              <a:lnSpc>
                <a:spcPct val="80000"/>
              </a:lnSpc>
              <a:buFontTx/>
              <a:buNone/>
            </a:pPr>
            <a:endParaRPr lang="en-GB" sz="2000" b="1" dirty="0"/>
          </a:p>
          <a:p>
            <a:pPr algn="ctr">
              <a:lnSpc>
                <a:spcPct val="80000"/>
              </a:lnSpc>
              <a:buFontTx/>
              <a:buNone/>
            </a:pPr>
            <a:r>
              <a:rPr lang="en-US" b="1" dirty="0" smtClean="0"/>
              <a:t>CANCELLED DUE TO </a:t>
            </a:r>
            <a:r>
              <a:rPr lang="en-US" b="1" dirty="0" smtClean="0"/>
              <a:t>SNOW</a:t>
            </a:r>
            <a:endParaRPr lang="en-US"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February</a:t>
            </a:r>
            <a:r>
              <a:rPr lang="en-GB" sz="4000" b="1" dirty="0" smtClean="0"/>
              <a:t> 17</a:t>
            </a:r>
            <a:r>
              <a:rPr lang="en-GB" sz="4000" b="1" baseline="30000" dirty="0" smtClean="0"/>
              <a:t>th</a:t>
            </a:r>
            <a:r>
              <a:rPr lang="en-GB" sz="4000" b="1" dirty="0" smtClean="0"/>
              <a:t> </a:t>
            </a:r>
            <a:r>
              <a:rPr lang="en-GB" sz="4000" b="1" dirty="0" smtClean="0"/>
              <a:t>1991 </a:t>
            </a:r>
            <a:r>
              <a:rPr lang="en-GB" sz="2400" b="1" dirty="0"/>
              <a:t/>
            </a:r>
            <a:br>
              <a:rPr lang="en-GB" sz="2400" b="1" dirty="0"/>
            </a:br>
            <a:r>
              <a:rPr lang="en-GB" sz="2400" b="1" dirty="0" smtClean="0"/>
              <a:t>Trysports &amp; Cherwell </a:t>
            </a:r>
            <a:r>
              <a:rPr lang="en-GB" sz="2400" b="1" dirty="0"/>
              <a:t>U12 League </a:t>
            </a:r>
            <a:r>
              <a:rPr lang="en-GB" sz="2400" b="1" dirty="0" smtClean="0"/>
              <a:t>- 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a:t>
            </a:r>
            <a:r>
              <a:rPr lang="en-GB" sz="2000" b="1" dirty="0" smtClean="0"/>
              <a:t> Middleton  V  Bloxham               </a:t>
            </a:r>
            <a:r>
              <a:rPr lang="en-GB" sz="1600" b="1" dirty="0" smtClean="0"/>
              <a:t> </a:t>
            </a:r>
            <a:r>
              <a:rPr lang="en-GB" sz="2000" b="1" dirty="0" smtClean="0"/>
              <a:t>                                                                                                   </a:t>
            </a:r>
            <a:endParaRPr lang="en-GB" sz="2000" b="1" dirty="0"/>
          </a:p>
          <a:p>
            <a:pPr>
              <a:lnSpc>
                <a:spcPct val="80000"/>
              </a:lnSpc>
              <a:buFontTx/>
              <a:buNone/>
            </a:pPr>
            <a:endParaRPr lang="en-GB" sz="2000" b="1" dirty="0"/>
          </a:p>
          <a:p>
            <a:pPr algn="ctr">
              <a:lnSpc>
                <a:spcPct val="80000"/>
              </a:lnSpc>
              <a:buFontTx/>
              <a:buNone/>
            </a:pPr>
            <a:r>
              <a:rPr lang="en-US" b="1" dirty="0" smtClean="0"/>
              <a:t>CANCELLED DUE TO </a:t>
            </a:r>
            <a:r>
              <a:rPr lang="en-US" b="1" dirty="0" smtClean="0"/>
              <a:t>FROST, ICE, SNOW AND WATER LOGGED PITCH</a:t>
            </a:r>
            <a:endParaRPr lang="en-US"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February</a:t>
            </a:r>
            <a:r>
              <a:rPr lang="en-GB" sz="4000" b="1" dirty="0" smtClean="0"/>
              <a:t> 24</a:t>
            </a:r>
            <a:r>
              <a:rPr lang="en-GB" sz="4000" b="1" baseline="30000" dirty="0" smtClean="0"/>
              <a:t>th</a:t>
            </a:r>
            <a:r>
              <a:rPr lang="en-GB" sz="4000" b="1" dirty="0" smtClean="0"/>
              <a:t> </a:t>
            </a:r>
            <a:r>
              <a:rPr lang="en-GB" sz="4000" b="1" dirty="0" smtClean="0"/>
              <a:t>1991 </a:t>
            </a:r>
            <a:r>
              <a:rPr lang="en-GB" sz="2400" b="1" dirty="0"/>
              <a:t/>
            </a:r>
            <a:br>
              <a:rPr lang="en-GB" sz="2400" b="1" dirty="0"/>
            </a:br>
            <a:r>
              <a:rPr lang="en-GB" sz="2400" b="1" dirty="0" smtClean="0"/>
              <a:t>Trysports &amp; Cherwell </a:t>
            </a:r>
            <a:r>
              <a:rPr lang="en-GB" sz="2400" b="1" dirty="0"/>
              <a:t>U12 League </a:t>
            </a:r>
            <a:r>
              <a:rPr lang="en-GB" sz="2400" b="1" dirty="0" smtClean="0"/>
              <a:t>-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a:t>
            </a:r>
            <a:r>
              <a:rPr lang="en-GB" sz="2000" b="1" dirty="0" smtClean="0"/>
              <a:t>    Middleton  2 v 5  Chesterton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J. Pearce</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J. </a:t>
            </a:r>
            <a:r>
              <a:rPr lang="en-GB" sz="1800" b="1" dirty="0" smtClean="0"/>
              <a:t>Thompson</a:t>
            </a:r>
            <a:endParaRPr lang="en-GB" sz="1800" b="1" dirty="0"/>
          </a:p>
          <a:p>
            <a:pPr>
              <a:lnSpc>
                <a:spcPct val="80000"/>
              </a:lnSpc>
              <a:buFontTx/>
              <a:buNone/>
            </a:pPr>
            <a:r>
              <a:rPr lang="en-GB" sz="1800" b="1" dirty="0" smtClean="0"/>
              <a:t>S. Fisher	</a:t>
            </a:r>
            <a:r>
              <a:rPr lang="en-GB" sz="1800" b="1" dirty="0"/>
              <a:t>		</a:t>
            </a:r>
            <a:r>
              <a:rPr lang="en-GB" sz="1800" b="1" dirty="0" smtClean="0"/>
              <a:t>	</a:t>
            </a:r>
            <a:r>
              <a:rPr lang="en-GB" sz="1800" b="1" dirty="0" smtClean="0"/>
              <a:t>Goal </a:t>
            </a:r>
            <a:r>
              <a:rPr lang="en-GB" sz="1800" b="1" dirty="0" smtClean="0"/>
              <a:t>scorers	</a:t>
            </a:r>
            <a:r>
              <a:rPr lang="en-GB" sz="1800" b="1" dirty="0" smtClean="0"/>
              <a:t>A. Kennedy</a:t>
            </a:r>
            <a:r>
              <a:rPr lang="en-GB" sz="1800" b="1" dirty="0"/>
              <a:t> </a:t>
            </a:r>
            <a:r>
              <a:rPr lang="en-GB" sz="1800" b="1" dirty="0" smtClean="0"/>
              <a:t>2</a:t>
            </a:r>
            <a:endParaRPr lang="en-GB" sz="1800" b="1" dirty="0"/>
          </a:p>
          <a:p>
            <a:pPr>
              <a:lnSpc>
                <a:spcPct val="80000"/>
              </a:lnSpc>
              <a:buFontTx/>
              <a:buNone/>
            </a:pPr>
            <a:r>
              <a:rPr lang="en-GB" sz="1800" b="1" dirty="0" smtClean="0"/>
              <a:t>A. Kennedy</a:t>
            </a:r>
            <a:r>
              <a:rPr lang="en-GB" sz="1800" b="1" dirty="0"/>
              <a:t>						</a:t>
            </a:r>
            <a:endParaRPr lang="en-GB" sz="1800" b="1" dirty="0" smtClean="0"/>
          </a:p>
          <a:p>
            <a:pPr>
              <a:lnSpc>
                <a:spcPct val="80000"/>
              </a:lnSpc>
              <a:buFontTx/>
              <a:buNone/>
            </a:pPr>
            <a:r>
              <a:rPr lang="en-GB" sz="1800" b="1" dirty="0" smtClean="0"/>
              <a:t>D. </a:t>
            </a:r>
            <a:r>
              <a:rPr lang="en-GB" sz="1800" b="1" dirty="0" smtClean="0"/>
              <a:t>Watts</a:t>
            </a:r>
            <a:r>
              <a:rPr lang="en-GB" sz="1800" b="1" dirty="0"/>
              <a:t>			</a:t>
            </a:r>
            <a:r>
              <a:rPr lang="en-GB" sz="1800" b="1" dirty="0" smtClean="0"/>
              <a:t>		</a:t>
            </a:r>
            <a:r>
              <a:rPr lang="en-GB" sz="1800" b="1" dirty="0" smtClean="0"/>
              <a:t>		</a:t>
            </a:r>
            <a:endParaRPr lang="en-GB" sz="1800" b="1" dirty="0"/>
          </a:p>
          <a:p>
            <a:pPr>
              <a:lnSpc>
                <a:spcPct val="80000"/>
              </a:lnSpc>
              <a:buFontTx/>
              <a:buNone/>
            </a:pPr>
            <a:r>
              <a:rPr lang="en-GB" sz="1800" b="1" dirty="0" smtClean="0"/>
              <a:t>D. Avery</a:t>
            </a:r>
            <a:r>
              <a:rPr lang="en-GB" sz="1800" b="1" dirty="0"/>
              <a:t>			</a:t>
            </a:r>
            <a:r>
              <a:rPr lang="en-GB" sz="1800" b="1" dirty="0" smtClean="0"/>
              <a:t>		</a:t>
            </a:r>
            <a:endParaRPr lang="en-GB" sz="1800" b="1" dirty="0"/>
          </a:p>
          <a:p>
            <a:pPr>
              <a:lnSpc>
                <a:spcPct val="80000"/>
              </a:lnSpc>
              <a:buFontTx/>
              <a:buNone/>
            </a:pPr>
            <a:r>
              <a:rPr lang="en-GB" sz="1800" b="1" dirty="0" smtClean="0"/>
              <a:t>M. Bond</a:t>
            </a:r>
            <a:r>
              <a:rPr lang="en-GB" sz="1800" b="1" dirty="0"/>
              <a:t>	</a:t>
            </a:r>
          </a:p>
          <a:p>
            <a:pPr>
              <a:lnSpc>
                <a:spcPct val="80000"/>
              </a:lnSpc>
              <a:buFontTx/>
              <a:buNone/>
            </a:pPr>
            <a:r>
              <a:rPr lang="en-GB" sz="1800" b="1" dirty="0" smtClean="0"/>
              <a:t>J. Ridges</a:t>
            </a:r>
            <a:endParaRPr lang="en-GB" sz="1800" b="1" dirty="0"/>
          </a:p>
          <a:p>
            <a:pPr>
              <a:lnSpc>
                <a:spcPct val="80000"/>
              </a:lnSpc>
              <a:buFontTx/>
              <a:buNone/>
            </a:pPr>
            <a:r>
              <a:rPr lang="en-GB" sz="1800" b="1" dirty="0"/>
              <a:t>Sub- </a:t>
            </a:r>
            <a:r>
              <a:rPr lang="en-GB" sz="1800" b="1" dirty="0" smtClean="0"/>
              <a:t>J. Bloxham</a:t>
            </a:r>
            <a:endParaRPr lang="en-GB" sz="1800" b="1" dirty="0"/>
          </a:p>
          <a:p>
            <a:pPr>
              <a:lnSpc>
                <a:spcPct val="80000"/>
              </a:lnSpc>
              <a:buFontTx/>
              <a:buNone/>
            </a:pPr>
            <a:r>
              <a:rPr lang="en-GB" sz="1800" b="1" dirty="0"/>
              <a:t>Sub- </a:t>
            </a:r>
            <a:r>
              <a:rPr lang="en-GB" sz="1800" b="1" dirty="0" smtClean="0"/>
              <a:t>J. Rolph</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b="1" dirty="0" smtClean="0"/>
              <a:t>Banbury Guardian Report</a:t>
            </a:r>
          </a:p>
        </p:txBody>
      </p:sp>
      <p:sp>
        <p:nvSpPr>
          <p:cNvPr id="18435" name="Rectangle 3"/>
          <p:cNvSpPr>
            <a:spLocks noGrp="1" noChangeArrowheads="1"/>
          </p:cNvSpPr>
          <p:nvPr>
            <p:ph type="body" idx="1"/>
          </p:nvPr>
        </p:nvSpPr>
        <p:spPr/>
        <p:txBody>
          <a:bodyPr>
            <a:normAutofit/>
          </a:bodyPr>
          <a:lstStyle/>
          <a:p>
            <a:pPr eaLnBrk="1" hangingPunct="1">
              <a:buNone/>
            </a:pPr>
            <a:r>
              <a:rPr lang="en-US" sz="1600" b="1" dirty="0" smtClean="0"/>
              <a:t>Middleton found themselves a goal down after only five minuets, Simon Dyson scoring, but</a:t>
            </a:r>
          </a:p>
          <a:p>
            <a:pPr eaLnBrk="1" hangingPunct="1">
              <a:buNone/>
            </a:pPr>
            <a:r>
              <a:rPr lang="en-US" sz="1600" b="1" dirty="0" smtClean="0"/>
              <a:t>were rewarded with an equaliser from Andrew Kennedy before half time.</a:t>
            </a:r>
          </a:p>
          <a:p>
            <a:pPr eaLnBrk="1" hangingPunct="1">
              <a:buNone/>
            </a:pPr>
            <a:r>
              <a:rPr lang="en-US" sz="1600" b="1" dirty="0" smtClean="0"/>
              <a:t>In the second half Chesterton regained the lead straight from the restart, courtesy of Russell</a:t>
            </a:r>
          </a:p>
          <a:p>
            <a:pPr eaLnBrk="1" hangingPunct="1">
              <a:buNone/>
            </a:pPr>
            <a:r>
              <a:rPr lang="en-US" sz="1600" b="1" dirty="0" smtClean="0"/>
              <a:t>King but Kennedy again put his side back on level terms.</a:t>
            </a:r>
          </a:p>
          <a:p>
            <a:pPr eaLnBrk="1" hangingPunct="1">
              <a:buNone/>
            </a:pPr>
            <a:r>
              <a:rPr lang="en-US" sz="1600" b="1" dirty="0" smtClean="0"/>
              <a:t>How ever Chesterton then stepped up a gear and went on to add another three goals through</a:t>
            </a:r>
          </a:p>
          <a:p>
            <a:pPr eaLnBrk="1" hangingPunct="1">
              <a:buNone/>
            </a:pPr>
            <a:r>
              <a:rPr lang="en-US" sz="1600" b="1" dirty="0" smtClean="0"/>
              <a:t>Julian Pearce (own goal) Adam </a:t>
            </a:r>
            <a:r>
              <a:rPr lang="en-US" sz="1600" b="1" dirty="0" smtClean="0"/>
              <a:t>Ewart</a:t>
            </a:r>
            <a:r>
              <a:rPr lang="en-US" sz="1600" b="1" dirty="0" smtClean="0"/>
              <a:t> and Mark </a:t>
            </a:r>
            <a:r>
              <a:rPr lang="en-US" sz="1600" b="1" dirty="0" smtClean="0"/>
              <a:t>Stanway</a:t>
            </a:r>
            <a:r>
              <a:rPr lang="en-US" sz="1600" b="1" dirty="0" smtClean="0"/>
              <a:t> to take the points.</a:t>
            </a:r>
            <a:endParaRPr lang="en-US" sz="1600" b="1"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March 3</a:t>
            </a:r>
            <a:r>
              <a:rPr lang="en-GB" sz="4000" b="1" baseline="30000" dirty="0" smtClean="0"/>
              <a:t>rd</a:t>
            </a:r>
            <a:r>
              <a:rPr lang="en-GB" sz="4000" b="1" dirty="0" smtClean="0"/>
              <a:t> </a:t>
            </a:r>
            <a:r>
              <a:rPr lang="en-GB" sz="4000" b="1" dirty="0" smtClean="0"/>
              <a:t>1991 </a:t>
            </a:r>
            <a:r>
              <a:rPr lang="en-GB" sz="2400" b="1" dirty="0"/>
              <a:t/>
            </a:r>
            <a:br>
              <a:rPr lang="en-GB" sz="2400" b="1" dirty="0"/>
            </a:br>
            <a:r>
              <a:rPr lang="en-GB" sz="2400" b="1" dirty="0" smtClean="0"/>
              <a:t>Trysports &amp; Cherwell </a:t>
            </a:r>
            <a:r>
              <a:rPr lang="en-GB" sz="2400" b="1" dirty="0"/>
              <a:t>U12 </a:t>
            </a:r>
            <a:r>
              <a:rPr lang="en-GB" sz="2400" b="1" dirty="0" smtClean="0"/>
              <a:t>Cup 1</a:t>
            </a:r>
            <a:r>
              <a:rPr lang="en-GB" sz="2400" b="1" baseline="30000" dirty="0" smtClean="0"/>
              <a:t>st</a:t>
            </a:r>
            <a:r>
              <a:rPr lang="en-GB" sz="2400" b="1" dirty="0" smtClean="0"/>
              <a:t> Leg Semi Final</a:t>
            </a:r>
            <a:r>
              <a:rPr lang="en-GB" sz="2400" b="1" dirty="0" smtClean="0"/>
              <a:t> </a:t>
            </a:r>
            <a:r>
              <a:rPr lang="en-GB" sz="2400" b="1" dirty="0" smtClean="0"/>
              <a:t>-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a:t>
            </a:r>
            <a:r>
              <a:rPr lang="en-GB" sz="2000" b="1" dirty="0" smtClean="0"/>
              <a:t>    Chesterton  5 v 1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D. Sutton</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J. Thompson</a:t>
            </a:r>
            <a:endParaRPr lang="en-GB" sz="1800" b="1" dirty="0"/>
          </a:p>
          <a:p>
            <a:pPr>
              <a:lnSpc>
                <a:spcPct val="80000"/>
              </a:lnSpc>
              <a:buFontTx/>
              <a:buNone/>
            </a:pPr>
            <a:r>
              <a:rPr lang="en-GB" sz="1800" b="1" dirty="0" smtClean="0"/>
              <a:t>S. Fisher	</a:t>
            </a:r>
            <a:r>
              <a:rPr lang="en-GB" sz="1800" b="1" dirty="0"/>
              <a:t>		</a:t>
            </a:r>
            <a:r>
              <a:rPr lang="en-GB" sz="1800" b="1" dirty="0" smtClean="0"/>
              <a:t>	</a:t>
            </a:r>
            <a:r>
              <a:rPr lang="en-GB" sz="1800" b="1" dirty="0" smtClean="0"/>
              <a:t>Goal </a:t>
            </a:r>
            <a:r>
              <a:rPr lang="en-GB" sz="1800" b="1" dirty="0" smtClean="0"/>
              <a:t>scorers	</a:t>
            </a:r>
            <a:r>
              <a:rPr lang="en-GB" sz="1800" b="1" dirty="0" smtClean="0"/>
              <a:t>J. Ridges</a:t>
            </a:r>
            <a:endParaRPr lang="en-GB" sz="1800" b="1" dirty="0"/>
          </a:p>
          <a:p>
            <a:pPr>
              <a:lnSpc>
                <a:spcPct val="80000"/>
              </a:lnSpc>
              <a:buFontTx/>
              <a:buNone/>
            </a:pPr>
            <a:r>
              <a:rPr lang="en-GB" sz="1800" b="1" dirty="0" smtClean="0"/>
              <a:t>A. Kennedy</a:t>
            </a:r>
            <a:r>
              <a:rPr lang="en-GB" sz="1800" b="1" dirty="0"/>
              <a:t>				</a:t>
            </a:r>
            <a:endParaRPr lang="en-GB" sz="1800" b="1" dirty="0" smtClean="0"/>
          </a:p>
          <a:p>
            <a:pPr>
              <a:lnSpc>
                <a:spcPct val="80000"/>
              </a:lnSpc>
              <a:buFontTx/>
              <a:buNone/>
            </a:pPr>
            <a:r>
              <a:rPr lang="en-GB" sz="1800" b="1" dirty="0" smtClean="0"/>
              <a:t>D. </a:t>
            </a:r>
            <a:r>
              <a:rPr lang="en-GB" sz="1800" b="1" dirty="0" smtClean="0"/>
              <a:t>Watts</a:t>
            </a:r>
            <a:r>
              <a:rPr lang="en-GB" sz="1800" b="1" dirty="0"/>
              <a:t>			</a:t>
            </a:r>
            <a:r>
              <a:rPr lang="en-GB" sz="1800" b="1" dirty="0" smtClean="0"/>
              <a:t>		</a:t>
            </a:r>
            <a:r>
              <a:rPr lang="en-GB" sz="1800" b="1" dirty="0" smtClean="0"/>
              <a:t>		</a:t>
            </a:r>
            <a:endParaRPr lang="en-GB" sz="1800" b="1" dirty="0"/>
          </a:p>
          <a:p>
            <a:pPr>
              <a:lnSpc>
                <a:spcPct val="80000"/>
              </a:lnSpc>
              <a:buFontTx/>
              <a:buNone/>
            </a:pPr>
            <a:r>
              <a:rPr lang="en-GB" sz="1800" b="1" dirty="0" smtClean="0"/>
              <a:t>J. Bloxham</a:t>
            </a:r>
            <a:r>
              <a:rPr lang="en-GB" sz="1800" b="1" dirty="0"/>
              <a:t>		</a:t>
            </a:r>
            <a:r>
              <a:rPr lang="en-GB" sz="1800" b="1" dirty="0" smtClean="0"/>
              <a:t>		</a:t>
            </a:r>
            <a:endParaRPr lang="en-GB" sz="1800" b="1" dirty="0"/>
          </a:p>
          <a:p>
            <a:pPr>
              <a:lnSpc>
                <a:spcPct val="80000"/>
              </a:lnSpc>
              <a:buFontTx/>
              <a:buNone/>
            </a:pPr>
            <a:r>
              <a:rPr lang="en-GB" sz="1800" b="1" dirty="0" smtClean="0"/>
              <a:t>M. Bond</a:t>
            </a:r>
            <a:r>
              <a:rPr lang="en-GB" sz="1800" b="1" dirty="0"/>
              <a:t>	</a:t>
            </a:r>
          </a:p>
          <a:p>
            <a:pPr>
              <a:lnSpc>
                <a:spcPct val="80000"/>
              </a:lnSpc>
              <a:buFontTx/>
              <a:buNone/>
            </a:pPr>
            <a:r>
              <a:rPr lang="en-GB" sz="1800" b="1" dirty="0" smtClean="0"/>
              <a:t>J. Ridges</a:t>
            </a:r>
            <a:endParaRPr lang="en-GB" sz="1800" b="1" dirty="0"/>
          </a:p>
          <a:p>
            <a:pPr>
              <a:lnSpc>
                <a:spcPct val="80000"/>
              </a:lnSpc>
              <a:buFontTx/>
              <a:buNone/>
            </a:pPr>
            <a:r>
              <a:rPr lang="en-GB" sz="1800" b="1" dirty="0"/>
              <a:t>Sub- </a:t>
            </a:r>
            <a:r>
              <a:rPr lang="en-GB" sz="1800" b="1" dirty="0" smtClean="0"/>
              <a:t>J. Rolph</a:t>
            </a:r>
            <a:endParaRPr lang="en-GB" sz="1800" b="1" dirty="0"/>
          </a:p>
          <a:p>
            <a:pPr>
              <a:lnSpc>
                <a:spcPct val="80000"/>
              </a:lnSpc>
              <a:buFontTx/>
              <a:buNone/>
            </a:pPr>
            <a:r>
              <a:rPr lang="en-GB" sz="1800" b="1" dirty="0"/>
              <a:t>Sub- </a:t>
            </a:r>
            <a:r>
              <a:rPr lang="en-GB" sz="1800" b="1" dirty="0" smtClean="0"/>
              <a:t>D. Avery</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March 10</a:t>
            </a:r>
            <a:r>
              <a:rPr lang="en-GB" sz="4000" b="1" baseline="30000" dirty="0" smtClean="0"/>
              <a:t>th</a:t>
            </a:r>
            <a:r>
              <a:rPr lang="en-GB" sz="4000" b="1" dirty="0" smtClean="0"/>
              <a:t> </a:t>
            </a:r>
            <a:r>
              <a:rPr lang="en-GB" sz="4000" b="1" dirty="0" smtClean="0"/>
              <a:t>1991 </a:t>
            </a:r>
            <a:r>
              <a:rPr lang="en-GB" sz="2400" b="1" dirty="0"/>
              <a:t/>
            </a:r>
            <a:br>
              <a:rPr lang="en-GB" sz="2400" b="1" dirty="0"/>
            </a:br>
            <a:r>
              <a:rPr lang="en-GB" sz="2400" b="1" dirty="0" smtClean="0"/>
              <a:t>Trysports &amp; Cherwell </a:t>
            </a:r>
            <a:r>
              <a:rPr lang="en-GB" sz="2400" b="1" dirty="0"/>
              <a:t>U12 League </a:t>
            </a:r>
            <a:r>
              <a:rPr lang="en-GB" sz="2400" b="1" dirty="0" smtClean="0"/>
              <a:t>-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a:t>
            </a:r>
            <a:r>
              <a:rPr lang="en-GB" sz="2000" b="1" dirty="0" smtClean="0"/>
              <a:t>    Middleton  2 v 3  Bloxham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J. Pearce</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J. Thompson</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S. Fisher	</a:t>
            </a:r>
            <a:r>
              <a:rPr lang="en-GB" sz="1800" b="1" dirty="0"/>
              <a:t>		</a:t>
            </a:r>
            <a:r>
              <a:rPr lang="en-GB" sz="1800" b="1" dirty="0" smtClean="0"/>
              <a:t>	</a:t>
            </a:r>
            <a:r>
              <a:rPr lang="en-GB" sz="1800" b="1" dirty="0" smtClean="0"/>
              <a:t>Goal </a:t>
            </a:r>
            <a:r>
              <a:rPr lang="en-GB" sz="1800" b="1" dirty="0" smtClean="0"/>
              <a:t>scorers	</a:t>
            </a:r>
            <a:r>
              <a:rPr lang="en-GB" sz="1800" b="1" dirty="0" smtClean="0"/>
              <a:t>A. Kennedy</a:t>
            </a:r>
            <a:r>
              <a:rPr lang="en-GB" sz="1800" b="1" dirty="0"/>
              <a:t> </a:t>
            </a:r>
            <a:endParaRPr lang="en-GB" sz="1800" b="1" dirty="0"/>
          </a:p>
          <a:p>
            <a:pPr>
              <a:lnSpc>
                <a:spcPct val="80000"/>
              </a:lnSpc>
              <a:buFontTx/>
              <a:buNone/>
            </a:pPr>
            <a:r>
              <a:rPr lang="en-GB" sz="1800" b="1" dirty="0" smtClean="0"/>
              <a:t>A. Kennedy</a:t>
            </a:r>
            <a:r>
              <a:rPr lang="en-GB" sz="1800" b="1" dirty="0"/>
              <a:t>					</a:t>
            </a:r>
            <a:r>
              <a:rPr lang="en-GB" sz="1800" b="1" dirty="0" smtClean="0"/>
              <a:t>J. Rolph</a:t>
            </a:r>
            <a:endParaRPr lang="en-GB" sz="1800" b="1" dirty="0" smtClean="0"/>
          </a:p>
          <a:p>
            <a:pPr>
              <a:lnSpc>
                <a:spcPct val="80000"/>
              </a:lnSpc>
              <a:buFontTx/>
              <a:buNone/>
            </a:pPr>
            <a:r>
              <a:rPr lang="en-GB" sz="1800" b="1" dirty="0" smtClean="0"/>
              <a:t>D. </a:t>
            </a:r>
            <a:r>
              <a:rPr lang="en-GB" sz="1800" b="1" dirty="0" smtClean="0"/>
              <a:t>Watts</a:t>
            </a:r>
            <a:r>
              <a:rPr lang="en-GB" sz="1800" b="1" dirty="0"/>
              <a:t>			</a:t>
            </a:r>
            <a:r>
              <a:rPr lang="en-GB" sz="1800" b="1" dirty="0" smtClean="0"/>
              <a:t>		</a:t>
            </a:r>
            <a:r>
              <a:rPr lang="en-GB" sz="1800" b="1" dirty="0" smtClean="0"/>
              <a:t>		</a:t>
            </a:r>
            <a:endParaRPr lang="en-GB" sz="1800" b="1" dirty="0"/>
          </a:p>
          <a:p>
            <a:pPr>
              <a:lnSpc>
                <a:spcPct val="80000"/>
              </a:lnSpc>
              <a:buFontTx/>
              <a:buNone/>
            </a:pPr>
            <a:r>
              <a:rPr lang="en-GB" sz="1800" b="1" dirty="0" smtClean="0"/>
              <a:t>J. Bloxham</a:t>
            </a:r>
            <a:r>
              <a:rPr lang="en-GB" sz="1800" b="1" dirty="0"/>
              <a:t>			</a:t>
            </a:r>
            <a:r>
              <a:rPr lang="en-GB" sz="1800" b="1" dirty="0" smtClean="0"/>
              <a:t>		</a:t>
            </a:r>
            <a:endParaRPr lang="en-GB" sz="1800" b="1" dirty="0"/>
          </a:p>
          <a:p>
            <a:pPr>
              <a:lnSpc>
                <a:spcPct val="80000"/>
              </a:lnSpc>
              <a:buFontTx/>
              <a:buNone/>
            </a:pPr>
            <a:r>
              <a:rPr lang="en-GB" sz="1800" b="1" dirty="0" smtClean="0"/>
              <a:t>M. Bond</a:t>
            </a:r>
            <a:r>
              <a:rPr lang="en-GB" sz="1800" b="1" dirty="0"/>
              <a:t>	</a:t>
            </a:r>
          </a:p>
          <a:p>
            <a:pPr>
              <a:lnSpc>
                <a:spcPct val="80000"/>
              </a:lnSpc>
              <a:buFontTx/>
              <a:buNone/>
            </a:pPr>
            <a:r>
              <a:rPr lang="en-GB" sz="1800" b="1" dirty="0" smtClean="0"/>
              <a:t>J. Ridges</a:t>
            </a:r>
            <a:endParaRPr lang="en-GB" sz="1800" b="1" dirty="0"/>
          </a:p>
          <a:p>
            <a:pPr>
              <a:lnSpc>
                <a:spcPct val="80000"/>
              </a:lnSpc>
              <a:buFontTx/>
              <a:buNone/>
            </a:pPr>
            <a:r>
              <a:rPr lang="en-GB" sz="1800" b="1" dirty="0"/>
              <a:t>Sub- </a:t>
            </a:r>
            <a:r>
              <a:rPr lang="en-GB" sz="1800" b="1" dirty="0" smtClean="0"/>
              <a:t>J. Rolph</a:t>
            </a:r>
            <a:endParaRPr lang="en-GB" sz="1800" b="1" dirty="0"/>
          </a:p>
          <a:p>
            <a:pPr>
              <a:lnSpc>
                <a:spcPct val="80000"/>
              </a:lnSpc>
              <a:buFontTx/>
              <a:buNone/>
            </a:pPr>
            <a:r>
              <a:rPr lang="en-GB" sz="1800" b="1" dirty="0"/>
              <a:t>Sub- </a:t>
            </a:r>
            <a:r>
              <a:rPr lang="en-GB" sz="1800" b="1" dirty="0" smtClean="0"/>
              <a:t>C. Tinsley</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b="1" dirty="0" smtClean="0"/>
              <a:t>Banbury Guardian Report</a:t>
            </a:r>
          </a:p>
        </p:txBody>
      </p:sp>
      <p:sp>
        <p:nvSpPr>
          <p:cNvPr id="18435" name="Rectangle 3"/>
          <p:cNvSpPr>
            <a:spLocks noGrp="1" noChangeArrowheads="1"/>
          </p:cNvSpPr>
          <p:nvPr>
            <p:ph type="body" idx="1"/>
          </p:nvPr>
        </p:nvSpPr>
        <p:spPr/>
        <p:txBody>
          <a:bodyPr>
            <a:normAutofit/>
          </a:bodyPr>
          <a:lstStyle/>
          <a:p>
            <a:pPr eaLnBrk="1" hangingPunct="1">
              <a:buNone/>
            </a:pPr>
            <a:r>
              <a:rPr lang="en-US" sz="1600" b="1" dirty="0" smtClean="0"/>
              <a:t>Bloxham triumphed by the odd goal in five in their Under 12 clash at Middleton Cheney. The</a:t>
            </a:r>
          </a:p>
          <a:p>
            <a:pPr eaLnBrk="1" hangingPunct="1">
              <a:buNone/>
            </a:pPr>
            <a:r>
              <a:rPr lang="en-US" sz="1600" b="1" dirty="0" smtClean="0"/>
              <a:t>hosts started brightly enough and put Bloxham under pressure but it was the visitors who took</a:t>
            </a:r>
          </a:p>
          <a:p>
            <a:pPr eaLnBrk="1" hangingPunct="1">
              <a:buNone/>
            </a:pPr>
            <a:r>
              <a:rPr lang="en-US" sz="1600" b="1" dirty="0" smtClean="0"/>
              <a:t>the lead when a counter attack saw Wayne Hawkins score.</a:t>
            </a:r>
          </a:p>
          <a:p>
            <a:pPr eaLnBrk="1" hangingPunct="1">
              <a:buNone/>
            </a:pPr>
            <a:r>
              <a:rPr lang="en-US" sz="1600" b="1" dirty="0" smtClean="0"/>
              <a:t>Bloxham went further ahead after the break through Churchill after keeper Dale Baker had</a:t>
            </a:r>
          </a:p>
          <a:p>
            <a:pPr eaLnBrk="1" hangingPunct="1">
              <a:buNone/>
            </a:pPr>
            <a:r>
              <a:rPr lang="en-US" sz="1600" b="1" dirty="0" smtClean="0"/>
              <a:t>parried an earlier effort. Thomas added the third for Bloxham in worsening conditions before</a:t>
            </a:r>
          </a:p>
          <a:p>
            <a:pPr eaLnBrk="1" hangingPunct="1">
              <a:buNone/>
            </a:pPr>
            <a:r>
              <a:rPr lang="en-US" sz="1600" b="1" dirty="0" smtClean="0"/>
              <a:t>Middleton began to fight back.</a:t>
            </a:r>
          </a:p>
          <a:p>
            <a:pPr eaLnBrk="1" hangingPunct="1">
              <a:buNone/>
            </a:pPr>
            <a:r>
              <a:rPr lang="en-US" sz="1600" b="1" dirty="0" smtClean="0"/>
              <a:t>With Bloxham visibly tiring James Rolph found space on the left and cut in to score after</a:t>
            </a:r>
          </a:p>
          <a:p>
            <a:pPr eaLnBrk="1" hangingPunct="1">
              <a:buNone/>
            </a:pPr>
            <a:r>
              <a:rPr lang="en-US" sz="1600" b="1" dirty="0" smtClean="0"/>
              <a:t>running from the half way line. Middleton reduced the arrears further when Andrew Kennedy</a:t>
            </a:r>
          </a:p>
          <a:p>
            <a:pPr eaLnBrk="1" hangingPunct="1">
              <a:buNone/>
            </a:pPr>
            <a:r>
              <a:rPr lang="en-US" sz="1600" b="1" dirty="0" smtClean="0"/>
              <a:t>battled for the ball to score.</a:t>
            </a:r>
          </a:p>
          <a:p>
            <a:pPr eaLnBrk="1" hangingPunct="1">
              <a:buNone/>
            </a:pPr>
            <a:r>
              <a:rPr lang="en-US" sz="1600" b="1" dirty="0" smtClean="0"/>
              <a:t>In the closing minuets Middleton went all out for the equaliser, but some desperate defending</a:t>
            </a:r>
          </a:p>
          <a:p>
            <a:pPr eaLnBrk="1" hangingPunct="1">
              <a:buNone/>
            </a:pPr>
            <a:r>
              <a:rPr lang="en-US" sz="1600" b="1" dirty="0" smtClean="0"/>
              <a:t>denied them.</a:t>
            </a:r>
            <a:endParaRPr lang="en-US" sz="1600" b="1"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March 17</a:t>
            </a:r>
            <a:r>
              <a:rPr lang="en-GB" sz="4000" b="1" baseline="30000" dirty="0" smtClean="0"/>
              <a:t>th</a:t>
            </a:r>
            <a:r>
              <a:rPr lang="en-GB" sz="4000" b="1" dirty="0" smtClean="0"/>
              <a:t> </a:t>
            </a:r>
            <a:r>
              <a:rPr lang="en-GB" sz="4000" b="1" dirty="0" smtClean="0"/>
              <a:t>1991 </a:t>
            </a:r>
            <a:r>
              <a:rPr lang="en-GB" sz="2400" b="1" dirty="0"/>
              <a:t/>
            </a:r>
            <a:br>
              <a:rPr lang="en-GB" sz="2400" b="1" dirty="0"/>
            </a:br>
            <a:r>
              <a:rPr lang="en-GB" sz="2400" b="1" dirty="0" smtClean="0"/>
              <a:t>Trysports &amp; Cherwell </a:t>
            </a:r>
            <a:r>
              <a:rPr lang="en-GB" sz="2400" b="1" dirty="0"/>
              <a:t>U12 </a:t>
            </a:r>
            <a:r>
              <a:rPr lang="en-GB" sz="2400" b="1" dirty="0" smtClean="0"/>
              <a:t>Cup 2</a:t>
            </a:r>
            <a:r>
              <a:rPr lang="en-GB" sz="2400" b="1" baseline="30000" dirty="0" smtClean="0"/>
              <a:t>nd</a:t>
            </a:r>
            <a:r>
              <a:rPr lang="en-GB" sz="2400" b="1" dirty="0" smtClean="0"/>
              <a:t> Leg Semi Final</a:t>
            </a:r>
            <a:r>
              <a:rPr lang="en-GB" sz="2400" b="1" dirty="0" smtClean="0"/>
              <a:t> </a:t>
            </a:r>
            <a:r>
              <a:rPr lang="en-GB" sz="2400" b="1" dirty="0" smtClean="0"/>
              <a:t>-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a:t>
            </a:r>
            <a:r>
              <a:rPr lang="en-GB" sz="2000" b="1" dirty="0" smtClean="0"/>
              <a:t>      Middleton  2 v 1  Chesterton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a:t>
            </a:r>
            <a:r>
              <a:rPr lang="en-GB" sz="1800" b="1" dirty="0" smtClean="0"/>
              <a:t>Watts</a:t>
            </a:r>
            <a:r>
              <a:rPr lang="en-GB" sz="1800" b="1" dirty="0"/>
              <a:t>			</a:t>
            </a:r>
          </a:p>
          <a:p>
            <a:pPr>
              <a:lnSpc>
                <a:spcPct val="80000"/>
              </a:lnSpc>
              <a:buFontTx/>
              <a:buNone/>
            </a:pPr>
            <a:r>
              <a:rPr lang="en-GB" sz="1800" b="1" dirty="0" smtClean="0"/>
              <a:t>C. Tinsley</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S. Fisher	</a:t>
            </a:r>
            <a:r>
              <a:rPr lang="en-GB" sz="1800" b="1" dirty="0"/>
              <a:t>		</a:t>
            </a:r>
            <a:r>
              <a:rPr lang="en-GB" sz="1800" b="1" dirty="0" smtClean="0"/>
              <a:t>	</a:t>
            </a:r>
            <a:r>
              <a:rPr lang="en-GB" sz="1800" b="1" dirty="0" smtClean="0"/>
              <a:t>Goal </a:t>
            </a:r>
            <a:r>
              <a:rPr lang="en-GB" sz="1800" b="1" dirty="0" smtClean="0"/>
              <a:t>scorers	</a:t>
            </a:r>
            <a:r>
              <a:rPr lang="en-GB" sz="1800" b="1" dirty="0" smtClean="0"/>
              <a:t>S. Fisher 2</a:t>
            </a:r>
            <a:endParaRPr lang="en-GB" sz="1800" b="1" dirty="0"/>
          </a:p>
          <a:p>
            <a:pPr>
              <a:lnSpc>
                <a:spcPct val="80000"/>
              </a:lnSpc>
              <a:buFontTx/>
              <a:buNone/>
            </a:pPr>
            <a:r>
              <a:rPr lang="en-GB" sz="1800" b="1" dirty="0" smtClean="0"/>
              <a:t>A. Kennedy</a:t>
            </a:r>
            <a:r>
              <a:rPr lang="en-GB" sz="1800" b="1" dirty="0"/>
              <a:t>				</a:t>
            </a:r>
            <a:endParaRPr lang="en-GB" sz="1800" b="1" dirty="0" smtClean="0"/>
          </a:p>
          <a:p>
            <a:pPr>
              <a:lnSpc>
                <a:spcPct val="80000"/>
              </a:lnSpc>
              <a:buFontTx/>
              <a:buNone/>
            </a:pPr>
            <a:r>
              <a:rPr lang="en-GB" sz="1800" b="1" dirty="0" smtClean="0"/>
              <a:t>J. Rolph</a:t>
            </a:r>
            <a:r>
              <a:rPr lang="en-GB" sz="1800" b="1" dirty="0"/>
              <a:t>		</a:t>
            </a:r>
            <a:r>
              <a:rPr lang="en-GB" sz="1800" b="1" dirty="0" smtClean="0"/>
              <a:t>		</a:t>
            </a:r>
            <a:r>
              <a:rPr lang="en-GB" sz="1800" b="1" dirty="0" smtClean="0"/>
              <a:t>		</a:t>
            </a:r>
            <a:endParaRPr lang="en-GB" sz="1800" b="1" dirty="0"/>
          </a:p>
          <a:p>
            <a:pPr>
              <a:lnSpc>
                <a:spcPct val="80000"/>
              </a:lnSpc>
              <a:buFontTx/>
              <a:buNone/>
            </a:pPr>
            <a:r>
              <a:rPr lang="en-GB" sz="1800" b="1" dirty="0" smtClean="0"/>
              <a:t>D. Avery</a:t>
            </a:r>
            <a:r>
              <a:rPr lang="en-GB" sz="1800" b="1" dirty="0"/>
              <a:t>		</a:t>
            </a:r>
            <a:r>
              <a:rPr lang="en-GB" sz="1800" b="1" dirty="0" smtClean="0"/>
              <a:t>		</a:t>
            </a:r>
            <a:endParaRPr lang="en-GB" sz="1800" b="1" dirty="0"/>
          </a:p>
          <a:p>
            <a:pPr>
              <a:lnSpc>
                <a:spcPct val="80000"/>
              </a:lnSpc>
              <a:buFontTx/>
              <a:buNone/>
            </a:pPr>
            <a:r>
              <a:rPr lang="en-GB" sz="1800" b="1" dirty="0" smtClean="0"/>
              <a:t>M. Bond</a:t>
            </a:r>
            <a:r>
              <a:rPr lang="en-GB" sz="1800" b="1" dirty="0"/>
              <a:t>	</a:t>
            </a:r>
          </a:p>
          <a:p>
            <a:pPr>
              <a:lnSpc>
                <a:spcPct val="80000"/>
              </a:lnSpc>
              <a:buFontTx/>
              <a:buNone/>
            </a:pPr>
            <a:r>
              <a:rPr lang="en-GB" sz="1800" b="1" dirty="0" smtClean="0"/>
              <a:t>J. Ridges</a:t>
            </a:r>
            <a:endParaRPr lang="en-GB" sz="1800" b="1" dirty="0"/>
          </a:p>
          <a:p>
            <a:pPr>
              <a:lnSpc>
                <a:spcPct val="80000"/>
              </a:lnSpc>
              <a:buFontTx/>
              <a:buNone/>
            </a:pPr>
            <a:r>
              <a:rPr lang="en-GB" sz="1800" b="1" dirty="0"/>
              <a:t>Sub- </a:t>
            </a:r>
            <a:r>
              <a:rPr lang="en-GB" sz="1800" b="1" dirty="0" smtClean="0"/>
              <a:t>J. Thompson</a:t>
            </a:r>
            <a:endParaRPr lang="en-GB" sz="1800" b="1" dirty="0"/>
          </a:p>
          <a:p>
            <a:pPr>
              <a:lnSpc>
                <a:spcPct val="80000"/>
              </a:lnSpc>
              <a:buFontTx/>
              <a:buNone/>
            </a:pPr>
            <a:r>
              <a:rPr lang="en-GB" sz="1800" b="1" dirty="0"/>
              <a:t>Sub- </a:t>
            </a:r>
            <a:r>
              <a:rPr lang="en-GB" sz="1800" b="1" dirty="0" smtClean="0"/>
              <a:t>D. Sutton</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March 24</a:t>
            </a:r>
            <a:r>
              <a:rPr lang="en-GB" sz="4000" b="1" baseline="30000" dirty="0" smtClean="0"/>
              <a:t>th</a:t>
            </a:r>
            <a:r>
              <a:rPr lang="en-GB" sz="4000" b="1" dirty="0" smtClean="0"/>
              <a:t> </a:t>
            </a:r>
            <a:r>
              <a:rPr lang="en-GB" sz="4000" b="1" dirty="0" smtClean="0"/>
              <a:t>1991 </a:t>
            </a:r>
            <a:r>
              <a:rPr lang="en-GB" sz="2400" b="1" dirty="0"/>
              <a:t/>
            </a:r>
            <a:br>
              <a:rPr lang="en-GB" sz="2400" b="1" dirty="0"/>
            </a:br>
            <a:r>
              <a:rPr lang="en-GB" sz="2400" b="1" dirty="0" smtClean="0"/>
              <a:t>Trysports &amp; Cherwell </a:t>
            </a:r>
            <a:r>
              <a:rPr lang="en-GB" sz="2400" b="1" dirty="0"/>
              <a:t>U12 League </a:t>
            </a:r>
            <a:r>
              <a:rPr lang="en-GB" sz="2400" b="1" dirty="0" smtClean="0"/>
              <a:t>-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a:t>
            </a:r>
            <a:r>
              <a:rPr lang="en-GB" sz="2000" b="1" dirty="0" smtClean="0"/>
              <a:t>    Steeple Claydon  1 v 6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D. Sutton</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S. Fisher	</a:t>
            </a:r>
            <a:r>
              <a:rPr lang="en-GB" sz="1800" b="1" dirty="0"/>
              <a:t>		</a:t>
            </a:r>
            <a:r>
              <a:rPr lang="en-GB" sz="1800" b="1" dirty="0" smtClean="0"/>
              <a:t>	</a:t>
            </a:r>
            <a:r>
              <a:rPr lang="en-GB" sz="1800" b="1" dirty="0" smtClean="0"/>
              <a:t>Goal </a:t>
            </a:r>
            <a:r>
              <a:rPr lang="en-GB" sz="1800" b="1" dirty="0" smtClean="0"/>
              <a:t>scorers	</a:t>
            </a:r>
            <a:r>
              <a:rPr lang="en-GB" sz="1800" b="1" dirty="0" smtClean="0"/>
              <a:t>A. Kennedy 2 </a:t>
            </a:r>
            <a:endParaRPr lang="en-GB" sz="1800" b="1" dirty="0"/>
          </a:p>
          <a:p>
            <a:pPr>
              <a:lnSpc>
                <a:spcPct val="80000"/>
              </a:lnSpc>
              <a:buFontTx/>
              <a:buNone/>
            </a:pPr>
            <a:r>
              <a:rPr lang="en-GB" sz="1800" b="1" dirty="0" smtClean="0"/>
              <a:t>A. Kennedy</a:t>
            </a:r>
            <a:r>
              <a:rPr lang="en-GB" sz="1800" b="1" dirty="0"/>
              <a:t>					</a:t>
            </a:r>
            <a:r>
              <a:rPr lang="en-GB" sz="1800" b="1" dirty="0" smtClean="0"/>
              <a:t>J. Rolph</a:t>
            </a:r>
            <a:endParaRPr lang="en-GB" sz="1800" b="1" dirty="0" smtClean="0"/>
          </a:p>
          <a:p>
            <a:pPr>
              <a:lnSpc>
                <a:spcPct val="80000"/>
              </a:lnSpc>
              <a:buFontTx/>
              <a:buNone/>
            </a:pPr>
            <a:r>
              <a:rPr lang="en-GB" sz="1800" b="1" dirty="0" smtClean="0"/>
              <a:t>D. </a:t>
            </a:r>
            <a:r>
              <a:rPr lang="en-GB" sz="1800" b="1" dirty="0" smtClean="0"/>
              <a:t>Watts</a:t>
            </a:r>
            <a:r>
              <a:rPr lang="en-GB" sz="1800" b="1" dirty="0"/>
              <a:t>			</a:t>
            </a:r>
            <a:r>
              <a:rPr lang="en-GB" sz="1800" b="1" dirty="0" smtClean="0"/>
              <a:t>		</a:t>
            </a:r>
            <a:r>
              <a:rPr lang="en-GB" sz="1800" b="1" dirty="0" smtClean="0"/>
              <a:t>	M. Bond 2	</a:t>
            </a:r>
            <a:endParaRPr lang="en-GB" sz="1800" b="1" dirty="0"/>
          </a:p>
          <a:p>
            <a:pPr>
              <a:lnSpc>
                <a:spcPct val="80000"/>
              </a:lnSpc>
              <a:buFontTx/>
              <a:buNone/>
            </a:pPr>
            <a:r>
              <a:rPr lang="en-GB" sz="1800" b="1" dirty="0" smtClean="0"/>
              <a:t>J. Rolph</a:t>
            </a:r>
            <a:r>
              <a:rPr lang="en-GB" sz="1800" b="1" dirty="0"/>
              <a:t>			</a:t>
            </a:r>
            <a:r>
              <a:rPr lang="en-GB" sz="1800" b="1" dirty="0" smtClean="0"/>
              <a:t>		</a:t>
            </a:r>
            <a:endParaRPr lang="en-GB" sz="1800" b="1" dirty="0"/>
          </a:p>
          <a:p>
            <a:pPr>
              <a:lnSpc>
                <a:spcPct val="80000"/>
              </a:lnSpc>
              <a:buFontTx/>
              <a:buNone/>
            </a:pPr>
            <a:r>
              <a:rPr lang="en-GB" sz="1800" b="1" dirty="0" smtClean="0"/>
              <a:t>M. Bond</a:t>
            </a:r>
            <a:r>
              <a:rPr lang="en-GB" sz="1800" b="1" dirty="0"/>
              <a:t>	</a:t>
            </a:r>
          </a:p>
          <a:p>
            <a:pPr>
              <a:lnSpc>
                <a:spcPct val="80000"/>
              </a:lnSpc>
              <a:buFontTx/>
              <a:buNone/>
            </a:pPr>
            <a:r>
              <a:rPr lang="en-GB" sz="1800" b="1" dirty="0" smtClean="0"/>
              <a:t>J. Ridges</a:t>
            </a:r>
            <a:endParaRPr lang="en-GB" sz="1800" b="1" dirty="0"/>
          </a:p>
          <a:p>
            <a:pPr>
              <a:lnSpc>
                <a:spcPct val="80000"/>
              </a:lnSpc>
              <a:buFontTx/>
              <a:buNone/>
            </a:pPr>
            <a:r>
              <a:rPr lang="en-GB" sz="1800" b="1" dirty="0"/>
              <a:t>Sub- </a:t>
            </a:r>
            <a:r>
              <a:rPr lang="en-GB" sz="1800" b="1" dirty="0" smtClean="0"/>
              <a:t>C. Tinsley</a:t>
            </a:r>
            <a:endParaRPr lang="en-GB" sz="1800" b="1" dirty="0"/>
          </a:p>
          <a:p>
            <a:pPr>
              <a:lnSpc>
                <a:spcPct val="80000"/>
              </a:lnSpc>
              <a:buFontTx/>
              <a:buNone/>
            </a:pPr>
            <a:r>
              <a:rPr lang="en-GB" sz="1800" b="1" dirty="0"/>
              <a:t>Sub- </a:t>
            </a:r>
            <a:r>
              <a:rPr lang="en-GB" sz="1800" b="1" dirty="0" smtClean="0"/>
              <a:t>J. Thompson</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April</a:t>
            </a:r>
            <a:r>
              <a:rPr lang="en-GB" sz="4000" b="1" dirty="0" smtClean="0"/>
              <a:t> 7</a:t>
            </a:r>
            <a:r>
              <a:rPr lang="en-GB" sz="4000" b="1" baseline="30000" dirty="0" smtClean="0"/>
              <a:t>th</a:t>
            </a:r>
            <a:r>
              <a:rPr lang="en-GB" sz="4000" b="1" dirty="0" smtClean="0"/>
              <a:t> </a:t>
            </a:r>
            <a:r>
              <a:rPr lang="en-GB" sz="4000" b="1" dirty="0" smtClean="0"/>
              <a:t>1991 </a:t>
            </a:r>
            <a:r>
              <a:rPr lang="en-GB" sz="2400" b="1" dirty="0"/>
              <a:t/>
            </a:r>
            <a:br>
              <a:rPr lang="en-GB" sz="2400" b="1" dirty="0"/>
            </a:br>
            <a:r>
              <a:rPr lang="en-GB" sz="2400" b="1" dirty="0" smtClean="0"/>
              <a:t>Trysports &amp; Cherwell </a:t>
            </a:r>
            <a:r>
              <a:rPr lang="en-GB" sz="2400" b="1" dirty="0"/>
              <a:t>U12 </a:t>
            </a:r>
            <a:r>
              <a:rPr lang="en-GB" sz="2400" b="1" dirty="0" smtClean="0"/>
              <a:t>Supp Cup</a:t>
            </a:r>
            <a:r>
              <a:rPr lang="en-GB" sz="2400" b="1" dirty="0" smtClean="0"/>
              <a:t> </a:t>
            </a:r>
            <a:r>
              <a:rPr lang="en-GB" sz="2400" b="1" dirty="0" smtClean="0"/>
              <a:t>-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a:t>
            </a:r>
            <a:r>
              <a:rPr lang="en-GB" sz="2000" b="1" dirty="0" smtClean="0"/>
              <a:t>    Steeple Claydon  5 v 3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J. Thompson</a:t>
            </a:r>
            <a:endParaRPr lang="en-GB" sz="1800" b="1" dirty="0"/>
          </a:p>
          <a:p>
            <a:pPr>
              <a:lnSpc>
                <a:spcPct val="80000"/>
              </a:lnSpc>
              <a:buFontTx/>
              <a:buNone/>
            </a:pPr>
            <a:r>
              <a:rPr lang="en-GB" sz="1800" b="1" dirty="0" smtClean="0"/>
              <a:t>C. Tinsley</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Fisher	</a:t>
            </a:r>
            <a:r>
              <a:rPr lang="en-GB" sz="1800" b="1" dirty="0"/>
              <a:t>		</a:t>
            </a:r>
            <a:r>
              <a:rPr lang="en-GB" sz="1800" b="1" dirty="0" smtClean="0"/>
              <a:t>	</a:t>
            </a:r>
            <a:r>
              <a:rPr lang="en-GB" sz="1800" b="1" dirty="0" smtClean="0"/>
              <a:t>Goal </a:t>
            </a:r>
            <a:r>
              <a:rPr lang="en-GB" sz="1800" b="1" dirty="0" smtClean="0"/>
              <a:t>scorers	</a:t>
            </a:r>
            <a:r>
              <a:rPr lang="en-GB" sz="1800" b="1" dirty="0" smtClean="0"/>
              <a:t>S. Fisher</a:t>
            </a:r>
            <a:r>
              <a:rPr lang="en-GB" sz="1800" b="1" dirty="0" smtClean="0"/>
              <a:t> </a:t>
            </a:r>
            <a:endParaRPr lang="en-GB" sz="1800" b="1" dirty="0"/>
          </a:p>
          <a:p>
            <a:pPr>
              <a:lnSpc>
                <a:spcPct val="80000"/>
              </a:lnSpc>
              <a:buFontTx/>
              <a:buNone/>
            </a:pPr>
            <a:r>
              <a:rPr lang="en-GB" sz="1800" b="1" dirty="0" smtClean="0"/>
              <a:t>A. Kennedy</a:t>
            </a:r>
            <a:r>
              <a:rPr lang="en-GB" sz="1800" b="1" dirty="0"/>
              <a:t>					</a:t>
            </a:r>
            <a:r>
              <a:rPr lang="en-GB" sz="1800" b="1" dirty="0" smtClean="0"/>
              <a:t>D. Watts 2</a:t>
            </a:r>
            <a:endParaRPr lang="en-GB" sz="1800" b="1" dirty="0" smtClean="0"/>
          </a:p>
          <a:p>
            <a:pPr>
              <a:lnSpc>
                <a:spcPct val="80000"/>
              </a:lnSpc>
              <a:buFontTx/>
              <a:buNone/>
            </a:pPr>
            <a:r>
              <a:rPr lang="en-GB" sz="1800" b="1" dirty="0" smtClean="0"/>
              <a:t>D. </a:t>
            </a:r>
            <a:r>
              <a:rPr lang="en-GB" sz="1800" b="1" dirty="0" smtClean="0"/>
              <a:t>Watts</a:t>
            </a:r>
            <a:r>
              <a:rPr lang="en-GB" sz="1800" b="1" dirty="0"/>
              <a:t>			</a:t>
            </a:r>
            <a:r>
              <a:rPr lang="en-GB" sz="1800" b="1" dirty="0" smtClean="0"/>
              <a:t>		</a:t>
            </a:r>
            <a:r>
              <a:rPr lang="en-GB" sz="1800" b="1" dirty="0" smtClean="0"/>
              <a:t>		</a:t>
            </a:r>
            <a:endParaRPr lang="en-GB" sz="1800" b="1" dirty="0"/>
          </a:p>
          <a:p>
            <a:pPr>
              <a:lnSpc>
                <a:spcPct val="80000"/>
              </a:lnSpc>
              <a:buFontTx/>
              <a:buNone/>
            </a:pPr>
            <a:r>
              <a:rPr lang="en-GB" sz="1800" b="1" dirty="0" smtClean="0"/>
              <a:t>J. Rolph</a:t>
            </a:r>
            <a:r>
              <a:rPr lang="en-GB" sz="1800" b="1" dirty="0"/>
              <a:t>			</a:t>
            </a:r>
            <a:r>
              <a:rPr lang="en-GB" sz="1800" b="1" dirty="0" smtClean="0"/>
              <a:t>		</a:t>
            </a:r>
            <a:endParaRPr lang="en-GB" sz="1800" b="1" dirty="0"/>
          </a:p>
          <a:p>
            <a:pPr>
              <a:lnSpc>
                <a:spcPct val="80000"/>
              </a:lnSpc>
              <a:buFontTx/>
              <a:buNone/>
            </a:pPr>
            <a:r>
              <a:rPr lang="en-GB" sz="1800" b="1" dirty="0" smtClean="0"/>
              <a:t>M. Bond</a:t>
            </a:r>
            <a:r>
              <a:rPr lang="en-GB" sz="1800" b="1" dirty="0"/>
              <a:t>	</a:t>
            </a:r>
          </a:p>
          <a:p>
            <a:pPr>
              <a:lnSpc>
                <a:spcPct val="80000"/>
              </a:lnSpc>
              <a:buFontTx/>
              <a:buNone/>
            </a:pPr>
            <a:r>
              <a:rPr lang="en-GB" sz="1800" b="1" dirty="0" smtClean="0"/>
              <a:t>J. Ridges</a:t>
            </a:r>
            <a:endParaRPr lang="en-GB" sz="1800" b="1" dirty="0"/>
          </a:p>
          <a:p>
            <a:pPr>
              <a:lnSpc>
                <a:spcPct val="80000"/>
              </a:lnSpc>
              <a:buFontTx/>
              <a:buNone/>
            </a:pPr>
            <a:r>
              <a:rPr lang="en-GB" sz="1800" b="1" dirty="0"/>
              <a:t>Sub- </a:t>
            </a:r>
            <a:r>
              <a:rPr lang="en-GB" sz="1800" b="1" dirty="0" smtClean="0"/>
              <a:t>D. Sutton</a:t>
            </a:r>
            <a:endParaRPr lang="en-GB" sz="1800" b="1" dirty="0"/>
          </a:p>
          <a:p>
            <a:pPr>
              <a:lnSpc>
                <a:spcPct val="80000"/>
              </a:lnSpc>
              <a:buFontTx/>
              <a:buNone/>
            </a:pPr>
            <a:r>
              <a:rPr lang="en-GB" sz="1800" b="1" dirty="0"/>
              <a:t>Sub- </a:t>
            </a:r>
            <a:r>
              <a:rPr lang="en-GB" sz="1800" b="1" dirty="0" smtClean="0"/>
              <a:t>D. Avery</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b="1" dirty="0" smtClean="0"/>
              <a:t>Banbury Guardian Report</a:t>
            </a:r>
          </a:p>
        </p:txBody>
      </p:sp>
      <p:sp>
        <p:nvSpPr>
          <p:cNvPr id="18435" name="Rectangle 3"/>
          <p:cNvSpPr>
            <a:spLocks noGrp="1" noChangeArrowheads="1"/>
          </p:cNvSpPr>
          <p:nvPr>
            <p:ph type="body" idx="1"/>
          </p:nvPr>
        </p:nvSpPr>
        <p:spPr/>
        <p:txBody>
          <a:bodyPr>
            <a:normAutofit/>
          </a:bodyPr>
          <a:lstStyle/>
          <a:p>
            <a:pPr eaLnBrk="1" hangingPunct="1">
              <a:buNone/>
            </a:pPr>
            <a:r>
              <a:rPr lang="en-US" sz="1600" b="1" dirty="0" smtClean="0"/>
              <a:t>Middleton Cheney Under 12’s travelled to Tingwick for their opening game of the season and</a:t>
            </a:r>
          </a:p>
          <a:p>
            <a:pPr eaLnBrk="1" hangingPunct="1">
              <a:buNone/>
            </a:pPr>
            <a:r>
              <a:rPr lang="en-US" sz="1600" b="1" dirty="0" smtClean="0"/>
              <a:t>came away with a resounding 6-0 success. After a nervous start from both sides Middleton</a:t>
            </a:r>
          </a:p>
          <a:p>
            <a:pPr eaLnBrk="1" hangingPunct="1">
              <a:buNone/>
            </a:pPr>
            <a:r>
              <a:rPr lang="en-US" sz="1600" b="1" dirty="0" smtClean="0"/>
              <a:t>settled quickly and pushed forward for long periods of time, but were unable to turn the</a:t>
            </a:r>
          </a:p>
          <a:p>
            <a:pPr eaLnBrk="1" hangingPunct="1">
              <a:buNone/>
            </a:pPr>
            <a:r>
              <a:rPr lang="en-US" sz="1600" b="1" dirty="0" smtClean="0"/>
              <a:t>pressure in to goals. With Middleton pushing forward they left themselves open at the back.</a:t>
            </a:r>
          </a:p>
          <a:p>
            <a:pPr eaLnBrk="1" hangingPunct="1">
              <a:buNone/>
            </a:pPr>
            <a:r>
              <a:rPr lang="en-US" sz="1600" b="1" dirty="0" smtClean="0"/>
              <a:t>Tingwick looked dangerous on the break and they could have gone in front but for good</a:t>
            </a:r>
          </a:p>
          <a:p>
            <a:pPr eaLnBrk="1" hangingPunct="1">
              <a:buNone/>
            </a:pPr>
            <a:r>
              <a:rPr lang="en-US" sz="1600" b="1" dirty="0" smtClean="0"/>
              <a:t>covering work from Sam Maggs.</a:t>
            </a:r>
          </a:p>
          <a:p>
            <a:pPr eaLnBrk="1" hangingPunct="1">
              <a:buNone/>
            </a:pPr>
            <a:r>
              <a:rPr lang="en-US" sz="1600" b="1" dirty="0" smtClean="0"/>
              <a:t>James Ridges produced some fine work on the right to set James Rolph up for the opening goal</a:t>
            </a:r>
          </a:p>
          <a:p>
            <a:pPr eaLnBrk="1" hangingPunct="1">
              <a:buNone/>
            </a:pPr>
            <a:r>
              <a:rPr lang="en-US" sz="1600" b="1" dirty="0" smtClean="0"/>
              <a:t>before the break. In the second half Middleton continued their harassing game and quickly</a:t>
            </a:r>
          </a:p>
          <a:p>
            <a:pPr eaLnBrk="1" hangingPunct="1">
              <a:buNone/>
            </a:pPr>
            <a:r>
              <a:rPr lang="en-US" sz="1600" b="1" dirty="0" smtClean="0"/>
              <a:t>added three more goals through Sam Fisher 2 and Andrew Kennedy. Neil Davis scored the fifth</a:t>
            </a:r>
          </a:p>
          <a:p>
            <a:pPr eaLnBrk="1" hangingPunct="1">
              <a:buNone/>
            </a:pPr>
            <a:r>
              <a:rPr lang="en-US" sz="1600" b="1" dirty="0" smtClean="0"/>
              <a:t>with a superb chip shot from 20 yards and with five minuets to go Fisher completed his hat</a:t>
            </a:r>
          </a:p>
          <a:p>
            <a:pPr eaLnBrk="1" hangingPunct="1">
              <a:buNone/>
            </a:pPr>
            <a:r>
              <a:rPr lang="en-US" sz="1600" b="1" dirty="0" smtClean="0"/>
              <a:t>trick and Middleton’s sixth with some instinctive finishing.</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April</a:t>
            </a:r>
            <a:r>
              <a:rPr lang="en-GB" sz="4000" b="1" dirty="0" smtClean="0"/>
              <a:t> 14</a:t>
            </a:r>
            <a:r>
              <a:rPr lang="en-GB" sz="4000" b="1" baseline="30000" dirty="0" smtClean="0"/>
              <a:t>th</a:t>
            </a:r>
            <a:r>
              <a:rPr lang="en-GB" sz="4000" b="1" dirty="0" smtClean="0"/>
              <a:t> </a:t>
            </a:r>
            <a:r>
              <a:rPr lang="en-GB" sz="4000" b="1" dirty="0" smtClean="0"/>
              <a:t>1991 </a:t>
            </a:r>
            <a:r>
              <a:rPr lang="en-GB" sz="2400" b="1" dirty="0"/>
              <a:t/>
            </a:r>
            <a:br>
              <a:rPr lang="en-GB" sz="2400" b="1" dirty="0"/>
            </a:br>
            <a:r>
              <a:rPr lang="en-GB" sz="2400" b="1" dirty="0" smtClean="0"/>
              <a:t>Trysports &amp; Cherwell </a:t>
            </a:r>
            <a:r>
              <a:rPr lang="en-GB" sz="2400" b="1" dirty="0"/>
              <a:t>U12 </a:t>
            </a:r>
            <a:r>
              <a:rPr lang="en-GB" sz="2400" b="1" dirty="0" smtClean="0"/>
              <a:t>Supp Cup</a:t>
            </a:r>
            <a:r>
              <a:rPr lang="en-GB" sz="2400" b="1" dirty="0" smtClean="0"/>
              <a:t> </a:t>
            </a:r>
            <a:r>
              <a:rPr lang="en-GB" sz="2400" b="1" dirty="0" smtClean="0"/>
              <a:t>-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a:t>
            </a:r>
            <a:r>
              <a:rPr lang="en-GB" sz="2000" b="1" dirty="0" smtClean="0"/>
              <a:t>      Middleton  2 v 1  Tingwick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C. Tinsley</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S. Fisher	</a:t>
            </a:r>
            <a:r>
              <a:rPr lang="en-GB" sz="1800" b="1" dirty="0"/>
              <a:t>		</a:t>
            </a:r>
            <a:r>
              <a:rPr lang="en-GB" sz="1800" b="1" dirty="0" smtClean="0"/>
              <a:t>	</a:t>
            </a:r>
            <a:r>
              <a:rPr lang="en-GB" sz="1800" b="1" dirty="0" smtClean="0"/>
              <a:t>Goal scorers	A. Kennedy</a:t>
            </a:r>
            <a:r>
              <a:rPr lang="en-GB" sz="1800" b="1" dirty="0" smtClean="0"/>
              <a:t>	</a:t>
            </a:r>
            <a:r>
              <a:rPr lang="en-GB" sz="1800" b="1" dirty="0" smtClean="0"/>
              <a:t> </a:t>
            </a:r>
            <a:endParaRPr lang="en-GB" sz="1800" b="1" dirty="0"/>
          </a:p>
          <a:p>
            <a:pPr>
              <a:lnSpc>
                <a:spcPct val="80000"/>
              </a:lnSpc>
              <a:buFontTx/>
              <a:buNone/>
            </a:pPr>
            <a:r>
              <a:rPr lang="en-GB" sz="1800" b="1" dirty="0" smtClean="0"/>
              <a:t>A. Kennedy</a:t>
            </a:r>
            <a:r>
              <a:rPr lang="en-GB" sz="1800" b="1" dirty="0"/>
              <a:t>					</a:t>
            </a:r>
            <a:r>
              <a:rPr lang="en-GB" sz="1800" b="1" dirty="0" smtClean="0"/>
              <a:t>J. Thompson</a:t>
            </a:r>
            <a:endParaRPr lang="en-GB" sz="1800" b="1" dirty="0" smtClean="0"/>
          </a:p>
          <a:p>
            <a:pPr>
              <a:lnSpc>
                <a:spcPct val="80000"/>
              </a:lnSpc>
              <a:buFontTx/>
              <a:buNone/>
            </a:pPr>
            <a:r>
              <a:rPr lang="en-GB" sz="1800" b="1" dirty="0" smtClean="0"/>
              <a:t>D. </a:t>
            </a:r>
            <a:r>
              <a:rPr lang="en-GB" sz="1800" b="1" dirty="0" smtClean="0"/>
              <a:t>Watts</a:t>
            </a:r>
            <a:r>
              <a:rPr lang="en-GB" sz="1800" b="1" dirty="0"/>
              <a:t>			</a:t>
            </a:r>
            <a:r>
              <a:rPr lang="en-GB" sz="1800" b="1" dirty="0" smtClean="0"/>
              <a:t>		</a:t>
            </a:r>
            <a:r>
              <a:rPr lang="en-GB" sz="1800" b="1" dirty="0" smtClean="0"/>
              <a:t>		</a:t>
            </a:r>
            <a:endParaRPr lang="en-GB" sz="1800" b="1" dirty="0"/>
          </a:p>
          <a:p>
            <a:pPr>
              <a:lnSpc>
                <a:spcPct val="80000"/>
              </a:lnSpc>
              <a:buFontTx/>
              <a:buNone/>
            </a:pPr>
            <a:r>
              <a:rPr lang="en-GB" sz="1800" b="1" dirty="0" smtClean="0"/>
              <a:t>J. Rolph</a:t>
            </a:r>
            <a:r>
              <a:rPr lang="en-GB" sz="1800" b="1" dirty="0"/>
              <a:t>			</a:t>
            </a:r>
            <a:r>
              <a:rPr lang="en-GB" sz="1800" b="1" dirty="0" smtClean="0"/>
              <a:t>		</a:t>
            </a:r>
            <a:endParaRPr lang="en-GB" sz="1800" b="1" dirty="0"/>
          </a:p>
          <a:p>
            <a:pPr>
              <a:lnSpc>
                <a:spcPct val="80000"/>
              </a:lnSpc>
              <a:buFontTx/>
              <a:buNone/>
            </a:pPr>
            <a:r>
              <a:rPr lang="en-GB" sz="1800" b="1" dirty="0" smtClean="0"/>
              <a:t>T. Thompson</a:t>
            </a:r>
            <a:r>
              <a:rPr lang="en-GB" sz="1800" b="1" dirty="0"/>
              <a:t>	</a:t>
            </a:r>
          </a:p>
          <a:p>
            <a:pPr>
              <a:lnSpc>
                <a:spcPct val="80000"/>
              </a:lnSpc>
              <a:buFontTx/>
              <a:buNone/>
            </a:pPr>
            <a:r>
              <a:rPr lang="en-GB" sz="1800" b="1" dirty="0" smtClean="0"/>
              <a:t>M. Bond</a:t>
            </a:r>
            <a:endParaRPr lang="en-GB" sz="1800" b="1" dirty="0"/>
          </a:p>
          <a:p>
            <a:pPr>
              <a:lnSpc>
                <a:spcPct val="80000"/>
              </a:lnSpc>
              <a:buFontTx/>
              <a:buNone/>
            </a:pPr>
            <a:r>
              <a:rPr lang="en-GB" sz="1800" b="1" dirty="0"/>
              <a:t>Sub- </a:t>
            </a:r>
            <a:r>
              <a:rPr lang="en-GB" sz="1800" b="1" dirty="0" smtClean="0"/>
              <a:t>J. Ridges</a:t>
            </a:r>
            <a:endParaRPr lang="en-GB" sz="1800" b="1" dirty="0"/>
          </a:p>
          <a:p>
            <a:pPr>
              <a:lnSpc>
                <a:spcPct val="80000"/>
              </a:lnSpc>
              <a:buFontTx/>
              <a:buNone/>
            </a:pPr>
            <a:r>
              <a:rPr lang="en-GB" sz="1800" b="1" dirty="0"/>
              <a:t>Sub- </a:t>
            </a:r>
            <a:r>
              <a:rPr lang="en-GB" sz="1800" b="1" dirty="0" smtClean="0"/>
              <a:t>D. Avery</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April</a:t>
            </a:r>
            <a:r>
              <a:rPr lang="en-GB" sz="4000" b="1" dirty="0" smtClean="0"/>
              <a:t> 21</a:t>
            </a:r>
            <a:r>
              <a:rPr lang="en-GB" sz="4000" b="1" baseline="30000" dirty="0" smtClean="0"/>
              <a:t>st</a:t>
            </a:r>
            <a:r>
              <a:rPr lang="en-GB" sz="4000" b="1" dirty="0" smtClean="0"/>
              <a:t> </a:t>
            </a:r>
            <a:r>
              <a:rPr lang="en-GB" sz="4000" b="1" dirty="0" smtClean="0"/>
              <a:t>1991 </a:t>
            </a:r>
            <a:r>
              <a:rPr lang="en-GB" sz="2400" b="1" dirty="0"/>
              <a:t/>
            </a:r>
            <a:br>
              <a:rPr lang="en-GB" sz="2400" b="1" dirty="0"/>
            </a:br>
            <a:r>
              <a:rPr lang="en-GB" sz="2400" b="1" dirty="0" smtClean="0"/>
              <a:t>Trysports &amp; Cherwell </a:t>
            </a:r>
            <a:r>
              <a:rPr lang="en-GB" sz="2400" b="1" dirty="0"/>
              <a:t>U12 </a:t>
            </a:r>
            <a:r>
              <a:rPr lang="en-GB" sz="2400" b="1" dirty="0" smtClean="0"/>
              <a:t>Supp Cup</a:t>
            </a:r>
            <a:r>
              <a:rPr lang="en-GB" sz="2400" b="1" dirty="0" smtClean="0"/>
              <a:t> </a:t>
            </a:r>
            <a:r>
              <a:rPr lang="en-GB" sz="2400" b="1" dirty="0" smtClean="0"/>
              <a:t>-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a:t>
            </a:r>
            <a:r>
              <a:rPr lang="en-GB" sz="2000" b="1" dirty="0" smtClean="0"/>
              <a:t>      Middleton  5 v 1  Highfield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R. England</a:t>
            </a:r>
            <a:endParaRPr lang="en-GB" sz="1800" b="1" dirty="0"/>
          </a:p>
          <a:p>
            <a:pPr>
              <a:lnSpc>
                <a:spcPct val="80000"/>
              </a:lnSpc>
              <a:buFontTx/>
              <a:buNone/>
            </a:pPr>
            <a:r>
              <a:rPr lang="en-GB" sz="1800" b="1" dirty="0" smtClean="0"/>
              <a:t>C. Tinsley</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J. Rolph</a:t>
            </a:r>
            <a:r>
              <a:rPr lang="en-GB" sz="1800" b="1" dirty="0" smtClean="0"/>
              <a:t>	</a:t>
            </a:r>
            <a:r>
              <a:rPr lang="en-GB" sz="1800" b="1" dirty="0"/>
              <a:t>		</a:t>
            </a:r>
            <a:r>
              <a:rPr lang="en-GB" sz="1800" b="1" dirty="0" smtClean="0"/>
              <a:t>	</a:t>
            </a:r>
            <a:r>
              <a:rPr lang="en-GB" sz="1800" b="1" dirty="0" smtClean="0"/>
              <a:t>Goal scorers	A. Kennedy 4</a:t>
            </a:r>
            <a:r>
              <a:rPr lang="en-GB" sz="1800" b="1" dirty="0" smtClean="0"/>
              <a:t>	</a:t>
            </a:r>
            <a:r>
              <a:rPr lang="en-GB" sz="1800" b="1" dirty="0" smtClean="0"/>
              <a:t> </a:t>
            </a:r>
            <a:endParaRPr lang="en-GB" sz="1800" b="1" dirty="0"/>
          </a:p>
          <a:p>
            <a:pPr>
              <a:lnSpc>
                <a:spcPct val="80000"/>
              </a:lnSpc>
              <a:buFontTx/>
              <a:buNone/>
            </a:pPr>
            <a:r>
              <a:rPr lang="en-GB" sz="1800" b="1" dirty="0" smtClean="0"/>
              <a:t>A. Kennedy</a:t>
            </a:r>
            <a:r>
              <a:rPr lang="en-GB" sz="1800" b="1" dirty="0"/>
              <a:t>					</a:t>
            </a:r>
            <a:r>
              <a:rPr lang="en-GB" sz="1800" b="1" dirty="0" smtClean="0"/>
              <a:t>J. Thompson</a:t>
            </a:r>
            <a:endParaRPr lang="en-GB" sz="1800" b="1" dirty="0" smtClean="0"/>
          </a:p>
          <a:p>
            <a:pPr>
              <a:lnSpc>
                <a:spcPct val="80000"/>
              </a:lnSpc>
              <a:buFontTx/>
              <a:buNone/>
            </a:pPr>
            <a:r>
              <a:rPr lang="en-GB" sz="1800" b="1" dirty="0" smtClean="0"/>
              <a:t>D. </a:t>
            </a:r>
            <a:r>
              <a:rPr lang="en-GB" sz="1800" b="1" dirty="0" smtClean="0"/>
              <a:t>Watts</a:t>
            </a:r>
            <a:r>
              <a:rPr lang="en-GB" sz="1800" b="1" dirty="0"/>
              <a:t>			</a:t>
            </a:r>
            <a:r>
              <a:rPr lang="en-GB" sz="1800" b="1" dirty="0" smtClean="0"/>
              <a:t>		</a:t>
            </a:r>
            <a:r>
              <a:rPr lang="en-GB" sz="1800" b="1" dirty="0" smtClean="0"/>
              <a:t>		</a:t>
            </a:r>
            <a:endParaRPr lang="en-GB" sz="1800" b="1" dirty="0"/>
          </a:p>
          <a:p>
            <a:pPr>
              <a:lnSpc>
                <a:spcPct val="80000"/>
              </a:lnSpc>
              <a:buFontTx/>
              <a:buNone/>
            </a:pPr>
            <a:r>
              <a:rPr lang="en-GB" sz="1800" b="1" dirty="0" smtClean="0"/>
              <a:t>M. Bond</a:t>
            </a:r>
            <a:r>
              <a:rPr lang="en-GB" sz="1800" b="1" dirty="0"/>
              <a:t>			</a:t>
            </a:r>
            <a:r>
              <a:rPr lang="en-GB" sz="1800" b="1" dirty="0" smtClean="0"/>
              <a:t>		</a:t>
            </a:r>
            <a:endParaRPr lang="en-GB" sz="1800" b="1" dirty="0"/>
          </a:p>
          <a:p>
            <a:pPr>
              <a:lnSpc>
                <a:spcPct val="80000"/>
              </a:lnSpc>
              <a:buFontTx/>
              <a:buNone/>
            </a:pPr>
            <a:r>
              <a:rPr lang="en-GB" sz="1800" b="1" dirty="0" smtClean="0"/>
              <a:t>T. Thompson</a:t>
            </a:r>
            <a:r>
              <a:rPr lang="en-GB" sz="1800" b="1" dirty="0"/>
              <a:t>	</a:t>
            </a:r>
          </a:p>
          <a:p>
            <a:pPr>
              <a:lnSpc>
                <a:spcPct val="80000"/>
              </a:lnSpc>
              <a:buFontTx/>
              <a:buNone/>
            </a:pPr>
            <a:r>
              <a:rPr lang="en-GB" sz="1800" b="1" dirty="0" smtClean="0"/>
              <a:t>J. Ridges</a:t>
            </a:r>
            <a:endParaRPr lang="en-GB" sz="1800" b="1" dirty="0"/>
          </a:p>
          <a:p>
            <a:pPr>
              <a:lnSpc>
                <a:spcPct val="80000"/>
              </a:lnSpc>
              <a:buFontTx/>
              <a:buNone/>
            </a:pPr>
            <a:r>
              <a:rPr lang="en-GB" sz="1800" b="1" dirty="0"/>
              <a:t>Sub- </a:t>
            </a:r>
            <a:r>
              <a:rPr lang="en-GB" sz="1800" b="1" dirty="0" smtClean="0"/>
              <a:t>D. Sutton</a:t>
            </a:r>
            <a:endParaRPr lang="en-GB" sz="1800" b="1" dirty="0"/>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May 5</a:t>
            </a:r>
            <a:r>
              <a:rPr lang="en-GB" sz="4000" b="1" baseline="30000" dirty="0" smtClean="0"/>
              <a:t>th</a:t>
            </a:r>
            <a:r>
              <a:rPr lang="en-GB" sz="4000" b="1" dirty="0" smtClean="0"/>
              <a:t> </a:t>
            </a:r>
            <a:r>
              <a:rPr lang="en-GB" sz="4000" b="1" dirty="0" smtClean="0"/>
              <a:t>1991 </a:t>
            </a:r>
            <a:r>
              <a:rPr lang="en-GB" sz="2400" b="1" dirty="0"/>
              <a:t/>
            </a:r>
            <a:br>
              <a:rPr lang="en-GB" sz="2400" b="1" dirty="0"/>
            </a:br>
            <a:r>
              <a:rPr lang="en-GB" sz="2400" b="1" dirty="0" smtClean="0"/>
              <a:t>Trysports &amp; Cherwell </a:t>
            </a:r>
            <a:r>
              <a:rPr lang="en-GB" sz="2400" b="1" dirty="0"/>
              <a:t>U12 </a:t>
            </a:r>
            <a:r>
              <a:rPr lang="en-GB" sz="2400" b="1" dirty="0" smtClean="0"/>
              <a:t>Supp Cup</a:t>
            </a:r>
            <a:r>
              <a:rPr lang="en-GB" sz="2400" b="1" dirty="0" smtClean="0"/>
              <a:t> </a:t>
            </a:r>
            <a:r>
              <a:rPr lang="en-GB" sz="2400" b="1" dirty="0" smtClean="0"/>
              <a:t>-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a:t>
            </a:r>
            <a:r>
              <a:rPr lang="en-GB" sz="2000" b="1" dirty="0" smtClean="0"/>
              <a:t>      Brackley  3 v 2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D. Watts</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Fisher</a:t>
            </a:r>
            <a:r>
              <a:rPr lang="en-GB" sz="1800" b="1" dirty="0" smtClean="0"/>
              <a:t>	</a:t>
            </a:r>
            <a:r>
              <a:rPr lang="en-GB" sz="1800" b="1" dirty="0"/>
              <a:t>		</a:t>
            </a:r>
            <a:r>
              <a:rPr lang="en-GB" sz="1800" b="1" dirty="0" smtClean="0"/>
              <a:t>	</a:t>
            </a:r>
            <a:r>
              <a:rPr lang="en-GB" sz="1800" b="1" dirty="0" smtClean="0"/>
              <a:t>Goal scorers	A. Kennedy </a:t>
            </a:r>
            <a:r>
              <a:rPr lang="en-GB" sz="1800" b="1" dirty="0" smtClean="0"/>
              <a:t>	</a:t>
            </a:r>
            <a:r>
              <a:rPr lang="en-GB" sz="1800" b="1" dirty="0" smtClean="0"/>
              <a:t> </a:t>
            </a:r>
            <a:endParaRPr lang="en-GB" sz="1800" b="1" dirty="0"/>
          </a:p>
          <a:p>
            <a:pPr>
              <a:lnSpc>
                <a:spcPct val="80000"/>
              </a:lnSpc>
              <a:buFontTx/>
              <a:buNone/>
            </a:pPr>
            <a:r>
              <a:rPr lang="en-GB" sz="1800" b="1" dirty="0" smtClean="0"/>
              <a:t>A. Kennedy</a:t>
            </a:r>
            <a:r>
              <a:rPr lang="en-GB" sz="1800" b="1" dirty="0"/>
              <a:t>					</a:t>
            </a:r>
            <a:r>
              <a:rPr lang="en-GB" sz="1800" b="1" dirty="0" smtClean="0"/>
              <a:t>S. Fisher</a:t>
            </a:r>
            <a:endParaRPr lang="en-GB" sz="1800" b="1" dirty="0" smtClean="0"/>
          </a:p>
          <a:p>
            <a:pPr>
              <a:lnSpc>
                <a:spcPct val="80000"/>
              </a:lnSpc>
              <a:buFontTx/>
              <a:buNone/>
            </a:pPr>
            <a:r>
              <a:rPr lang="en-GB" sz="1800" b="1" dirty="0" smtClean="0"/>
              <a:t>J. Rolph</a:t>
            </a:r>
            <a:r>
              <a:rPr lang="en-GB" sz="1800" b="1" dirty="0"/>
              <a:t>			</a:t>
            </a:r>
            <a:r>
              <a:rPr lang="en-GB" sz="1800" b="1" dirty="0" smtClean="0"/>
              <a:t>		</a:t>
            </a:r>
            <a:r>
              <a:rPr lang="en-GB" sz="1800" b="1" dirty="0" smtClean="0"/>
              <a:t>		</a:t>
            </a:r>
            <a:endParaRPr lang="en-GB" sz="1800" b="1" dirty="0"/>
          </a:p>
          <a:p>
            <a:pPr>
              <a:lnSpc>
                <a:spcPct val="80000"/>
              </a:lnSpc>
              <a:buFontTx/>
              <a:buNone/>
            </a:pPr>
            <a:r>
              <a:rPr lang="en-GB" sz="1800" b="1" dirty="0" smtClean="0"/>
              <a:t>M. Bond</a:t>
            </a:r>
            <a:r>
              <a:rPr lang="en-GB" sz="1800" b="1" dirty="0"/>
              <a:t>			</a:t>
            </a:r>
            <a:r>
              <a:rPr lang="en-GB" sz="1800" b="1" dirty="0" smtClean="0"/>
              <a:t>		</a:t>
            </a:r>
            <a:endParaRPr lang="en-GB" sz="1800" b="1" dirty="0"/>
          </a:p>
          <a:p>
            <a:pPr>
              <a:lnSpc>
                <a:spcPct val="80000"/>
              </a:lnSpc>
              <a:buFontTx/>
              <a:buNone/>
            </a:pPr>
            <a:r>
              <a:rPr lang="en-GB" sz="1800" b="1" dirty="0" smtClean="0"/>
              <a:t>T. Thompson</a:t>
            </a:r>
            <a:r>
              <a:rPr lang="en-GB" sz="1800" b="1" dirty="0"/>
              <a:t>	</a:t>
            </a:r>
          </a:p>
          <a:p>
            <a:pPr>
              <a:lnSpc>
                <a:spcPct val="80000"/>
              </a:lnSpc>
              <a:buFontTx/>
              <a:buNone/>
            </a:pPr>
            <a:r>
              <a:rPr lang="en-GB" sz="1800" b="1" dirty="0" smtClean="0"/>
              <a:t>J. Ridges</a:t>
            </a:r>
            <a:endParaRPr lang="en-GB" sz="1800" b="1" dirty="0"/>
          </a:p>
          <a:p>
            <a:pPr>
              <a:lnSpc>
                <a:spcPct val="80000"/>
              </a:lnSpc>
              <a:buFontTx/>
              <a:buNone/>
            </a:pPr>
            <a:r>
              <a:rPr lang="en-GB" sz="1800" b="1" dirty="0"/>
              <a:t>Sub- </a:t>
            </a:r>
            <a:r>
              <a:rPr lang="en-GB" sz="1800" b="1" dirty="0" smtClean="0"/>
              <a:t>C. Tinsley</a:t>
            </a:r>
            <a:endParaRPr lang="en-GB" sz="1800" b="1" dirty="0"/>
          </a:p>
          <a:p>
            <a:pPr>
              <a:lnSpc>
                <a:spcPct val="80000"/>
              </a:lnSpc>
              <a:buFontTx/>
              <a:buNone/>
            </a:pPr>
            <a:r>
              <a:rPr lang="en-GB" sz="1800" b="1" dirty="0"/>
              <a:t>Sub- </a:t>
            </a:r>
            <a:r>
              <a:rPr lang="en-GB" sz="1800" b="1" dirty="0" smtClean="0"/>
              <a:t>D. Avery</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a:t>September </a:t>
            </a:r>
            <a:r>
              <a:rPr lang="en-GB" sz="4000" b="1" dirty="0" smtClean="0"/>
              <a:t>23</a:t>
            </a:r>
            <a:r>
              <a:rPr lang="en-GB" sz="4000" b="1" baseline="30000" dirty="0" smtClean="0"/>
              <a:t>rd</a:t>
            </a:r>
            <a:r>
              <a:rPr lang="en-GB" sz="4000" b="1" dirty="0" smtClean="0"/>
              <a:t> 1990 </a:t>
            </a:r>
            <a:r>
              <a:rPr lang="en-GB" sz="2400" b="1" dirty="0"/>
              <a:t/>
            </a:r>
            <a:br>
              <a:rPr lang="en-GB" sz="2400" b="1" dirty="0"/>
            </a:br>
            <a:r>
              <a:rPr lang="en-GB" sz="2400" b="1" dirty="0" smtClean="0"/>
              <a:t>Try sports &amp; Cherwell </a:t>
            </a:r>
            <a:r>
              <a:rPr lang="en-GB" sz="2400" b="1" dirty="0"/>
              <a:t>U12 League -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2 v 2  Banbury At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M. Bond</a:t>
            </a:r>
            <a:r>
              <a:rPr lang="en-GB" sz="1800" b="1" dirty="0"/>
              <a:t>			</a:t>
            </a:r>
          </a:p>
          <a:p>
            <a:pPr>
              <a:lnSpc>
                <a:spcPct val="80000"/>
              </a:lnSpc>
              <a:buFontTx/>
              <a:buNone/>
            </a:pPr>
            <a:r>
              <a:rPr lang="en-GB" sz="1800" b="1" dirty="0"/>
              <a:t>D. </a:t>
            </a:r>
            <a:r>
              <a:rPr lang="en-GB" sz="1800" b="1" dirty="0" smtClean="0"/>
              <a:t>Davis</a:t>
            </a:r>
            <a:endParaRPr lang="en-GB" sz="1800" b="1" dirty="0"/>
          </a:p>
          <a:p>
            <a:pPr>
              <a:lnSpc>
                <a:spcPct val="80000"/>
              </a:lnSpc>
              <a:buFontTx/>
              <a:buNone/>
            </a:pPr>
            <a:r>
              <a:rPr lang="en-GB" sz="1800" b="1" dirty="0" smtClean="0"/>
              <a:t>C. Tinsley</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a:t>S. </a:t>
            </a:r>
            <a:r>
              <a:rPr lang="en-GB" sz="1800" b="1" dirty="0" smtClean="0"/>
              <a:t>Fisher</a:t>
            </a:r>
            <a:r>
              <a:rPr lang="en-GB" sz="1800" b="1" dirty="0"/>
              <a:t>			</a:t>
            </a:r>
            <a:r>
              <a:rPr lang="en-GB" sz="1800" b="1" dirty="0" smtClean="0"/>
              <a:t>	</a:t>
            </a:r>
            <a:r>
              <a:rPr lang="en-GB" sz="1800" b="1" dirty="0" smtClean="0"/>
              <a:t>Goal </a:t>
            </a:r>
            <a:r>
              <a:rPr lang="en-GB" sz="1800" b="1" dirty="0"/>
              <a:t>scorers	</a:t>
            </a:r>
            <a:r>
              <a:rPr lang="en-GB" sz="1800" b="1" dirty="0" smtClean="0"/>
              <a:t>J. Thompson</a:t>
            </a:r>
            <a:endParaRPr lang="en-GB" sz="1800" b="1" dirty="0"/>
          </a:p>
          <a:p>
            <a:pPr>
              <a:lnSpc>
                <a:spcPct val="80000"/>
              </a:lnSpc>
              <a:buFontTx/>
              <a:buNone/>
            </a:pPr>
            <a:r>
              <a:rPr lang="en-GB" sz="1800" b="1" dirty="0" smtClean="0"/>
              <a:t>A. Kennedy</a:t>
            </a:r>
            <a:r>
              <a:rPr lang="en-GB" sz="1800" b="1" dirty="0"/>
              <a:t>					</a:t>
            </a:r>
            <a:r>
              <a:rPr lang="en-GB" sz="1800" b="1" dirty="0" smtClean="0"/>
              <a:t>D. Watts</a:t>
            </a:r>
            <a:endParaRPr lang="en-GB" sz="1800" b="1" dirty="0"/>
          </a:p>
          <a:p>
            <a:pPr>
              <a:lnSpc>
                <a:spcPct val="80000"/>
              </a:lnSpc>
              <a:buFontTx/>
              <a:buNone/>
            </a:pPr>
            <a:r>
              <a:rPr lang="en-GB" sz="1800" b="1" dirty="0" smtClean="0"/>
              <a:t>J. Rolph</a:t>
            </a:r>
            <a:r>
              <a:rPr lang="en-GB" sz="1800" b="1" dirty="0"/>
              <a:t>					</a:t>
            </a:r>
            <a:r>
              <a:rPr lang="en-GB" sz="1800" b="1" dirty="0" smtClean="0"/>
              <a:t>		</a:t>
            </a:r>
            <a:endParaRPr lang="en-GB" sz="1800" b="1" dirty="0"/>
          </a:p>
          <a:p>
            <a:pPr>
              <a:lnSpc>
                <a:spcPct val="80000"/>
              </a:lnSpc>
              <a:buFontTx/>
              <a:buNone/>
            </a:pPr>
            <a:r>
              <a:rPr lang="en-GB" sz="1800" b="1" dirty="0" smtClean="0"/>
              <a:t>J. Thompson</a:t>
            </a:r>
            <a:r>
              <a:rPr lang="en-GB" sz="1800" b="1" dirty="0"/>
              <a:t>				</a:t>
            </a:r>
            <a:r>
              <a:rPr lang="en-GB" sz="1800" b="1" dirty="0" smtClean="0"/>
              <a:t>		</a:t>
            </a:r>
            <a:endParaRPr lang="en-GB" sz="1800" b="1" dirty="0"/>
          </a:p>
          <a:p>
            <a:pPr>
              <a:lnSpc>
                <a:spcPct val="80000"/>
              </a:lnSpc>
              <a:buFontTx/>
              <a:buNone/>
            </a:pPr>
            <a:r>
              <a:rPr lang="en-GB" sz="1800" b="1" dirty="0" smtClean="0"/>
              <a:t>N. Davis</a:t>
            </a:r>
            <a:r>
              <a:rPr lang="en-GB" sz="1800" b="1" dirty="0"/>
              <a:t>			</a:t>
            </a:r>
          </a:p>
          <a:p>
            <a:pPr>
              <a:lnSpc>
                <a:spcPct val="80000"/>
              </a:lnSpc>
              <a:buFontTx/>
              <a:buNone/>
            </a:pPr>
            <a:r>
              <a:rPr lang="en-GB" sz="1800" b="1" dirty="0" smtClean="0"/>
              <a:t>D. Watts</a:t>
            </a:r>
            <a:r>
              <a:rPr lang="en-GB" sz="1800" b="1" dirty="0"/>
              <a:t>			</a:t>
            </a:r>
          </a:p>
          <a:p>
            <a:pPr>
              <a:lnSpc>
                <a:spcPct val="80000"/>
              </a:lnSpc>
              <a:buFontTx/>
              <a:buNone/>
            </a:pPr>
            <a:r>
              <a:rPr lang="en-GB" sz="1800" b="1" dirty="0"/>
              <a:t>Sub- </a:t>
            </a:r>
            <a:r>
              <a:rPr lang="en-GB" sz="1800" b="1" dirty="0" smtClean="0"/>
              <a:t>J. Basham</a:t>
            </a:r>
            <a:endParaRPr lang="en-GB" sz="1800" b="1" dirty="0"/>
          </a:p>
          <a:p>
            <a:pPr>
              <a:lnSpc>
                <a:spcPct val="80000"/>
              </a:lnSpc>
              <a:buFontTx/>
              <a:buNone/>
            </a:pPr>
            <a:r>
              <a:rPr lang="en-GB" sz="1800" b="1" dirty="0"/>
              <a:t>Sub- </a:t>
            </a:r>
            <a:r>
              <a:rPr lang="en-GB" sz="1800" b="1" dirty="0" smtClean="0"/>
              <a:t>J. Ridges</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b="1" dirty="0" smtClean="0"/>
              <a:t>Banbury Guardian Report</a:t>
            </a:r>
          </a:p>
        </p:txBody>
      </p:sp>
      <p:sp>
        <p:nvSpPr>
          <p:cNvPr id="18435" name="Rectangle 3"/>
          <p:cNvSpPr>
            <a:spLocks noGrp="1" noChangeArrowheads="1"/>
          </p:cNvSpPr>
          <p:nvPr>
            <p:ph type="body" idx="1"/>
          </p:nvPr>
        </p:nvSpPr>
        <p:spPr/>
        <p:txBody>
          <a:bodyPr>
            <a:normAutofit/>
          </a:bodyPr>
          <a:lstStyle/>
          <a:p>
            <a:pPr eaLnBrk="1" hangingPunct="1">
              <a:buNone/>
            </a:pPr>
            <a:r>
              <a:rPr lang="en-US" sz="1600" b="1" dirty="0" smtClean="0"/>
              <a:t>An attacking and entertaining match saw Middleton Cheney Boys U12s and Banbury Athletic</a:t>
            </a:r>
          </a:p>
          <a:p>
            <a:pPr eaLnBrk="1" hangingPunct="1">
              <a:buNone/>
            </a:pPr>
            <a:r>
              <a:rPr lang="en-US" sz="1600" b="1" dirty="0" smtClean="0"/>
              <a:t>Boys U12s share the spoils in a tight contest on Sunday.</a:t>
            </a:r>
          </a:p>
          <a:p>
            <a:pPr eaLnBrk="1" hangingPunct="1">
              <a:buNone/>
            </a:pPr>
            <a:r>
              <a:rPr lang="en-US" sz="1600" b="1" dirty="0" smtClean="0"/>
              <a:t>Midway through the first half a mistake by the Middleton keeper enabled Boswell to tap the</a:t>
            </a:r>
          </a:p>
          <a:p>
            <a:pPr eaLnBrk="1" hangingPunct="1">
              <a:buNone/>
            </a:pPr>
            <a:r>
              <a:rPr lang="en-US" sz="1600" b="1" dirty="0" smtClean="0"/>
              <a:t>ball in to a empty net and Athletic held on to the lead up to the half time interval.</a:t>
            </a:r>
          </a:p>
          <a:p>
            <a:pPr eaLnBrk="1" hangingPunct="1">
              <a:buNone/>
            </a:pPr>
            <a:r>
              <a:rPr lang="en-US" sz="1600" b="1" dirty="0" smtClean="0"/>
              <a:t>A determined Cheney side in the second half pushed forward well with some persistent work</a:t>
            </a:r>
          </a:p>
          <a:p>
            <a:pPr eaLnBrk="1" hangingPunct="1">
              <a:buNone/>
            </a:pPr>
            <a:r>
              <a:rPr lang="en-US" sz="1600" b="1" dirty="0" smtClean="0"/>
              <a:t>from John Thompson forcing the Athletic keeper in to making a mistake, Thompson pushing the</a:t>
            </a:r>
          </a:p>
          <a:p>
            <a:pPr eaLnBrk="1" hangingPunct="1">
              <a:buNone/>
            </a:pPr>
            <a:r>
              <a:rPr lang="en-US" sz="1600" b="1" dirty="0" smtClean="0"/>
              <a:t>ball over the line to grab the equaliser.</a:t>
            </a:r>
          </a:p>
          <a:p>
            <a:pPr eaLnBrk="1" hangingPunct="1">
              <a:buNone/>
            </a:pPr>
            <a:r>
              <a:rPr lang="en-US" sz="1600" b="1" dirty="0" smtClean="0"/>
              <a:t>The game became a midfield battle with some fine breaks from Athletic rewarded by an</a:t>
            </a:r>
          </a:p>
          <a:p>
            <a:pPr eaLnBrk="1" hangingPunct="1">
              <a:buNone/>
            </a:pPr>
            <a:r>
              <a:rPr lang="en-US" sz="1600" b="1" dirty="0" smtClean="0"/>
              <a:t>excellent solo run from Warman who rounded the keeper for a magnificent goal.</a:t>
            </a:r>
          </a:p>
          <a:p>
            <a:pPr eaLnBrk="1" hangingPunct="1">
              <a:buNone/>
            </a:pPr>
            <a:r>
              <a:rPr lang="en-US" sz="1600" b="1" dirty="0" smtClean="0"/>
              <a:t>With time running out Cheney pushed forward to gain a free kick just out side Athletic penalty </a:t>
            </a:r>
          </a:p>
          <a:p>
            <a:pPr eaLnBrk="1" hangingPunct="1">
              <a:buNone/>
            </a:pPr>
            <a:r>
              <a:rPr lang="en-US" sz="1600" b="1" dirty="0" smtClean="0"/>
              <a:t>area. Andrew Kennedy’s shot was kicked away for Dean Watts to strike a fine left footed shot in</a:t>
            </a:r>
          </a:p>
          <a:p>
            <a:pPr eaLnBrk="1" hangingPunct="1">
              <a:buNone/>
            </a:pPr>
            <a:r>
              <a:rPr lang="en-US" sz="1600" b="1" dirty="0" smtClean="0"/>
              <a:t>to the roof of the net to level the match.</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a:t>September </a:t>
            </a:r>
            <a:r>
              <a:rPr lang="en-GB" sz="4000" b="1" dirty="0" smtClean="0"/>
              <a:t>30</a:t>
            </a:r>
            <a:r>
              <a:rPr lang="en-GB" sz="4000" b="1" baseline="30000" dirty="0" smtClean="0"/>
              <a:t>th</a:t>
            </a:r>
            <a:r>
              <a:rPr lang="en-GB" sz="4000" b="1" dirty="0" smtClean="0"/>
              <a:t> 1990 </a:t>
            </a:r>
            <a:r>
              <a:rPr lang="en-GB" sz="2400" b="1" dirty="0"/>
              <a:t/>
            </a:r>
            <a:br>
              <a:rPr lang="en-GB" sz="2400" b="1" dirty="0"/>
            </a:br>
            <a:r>
              <a:rPr lang="en-GB" sz="2400" b="1" dirty="0" smtClean="0"/>
              <a:t>Trysports &amp; Cherwell </a:t>
            </a:r>
            <a:r>
              <a:rPr lang="en-GB" sz="2400" b="1" dirty="0"/>
              <a:t>U12 League -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1 v 2  Brackley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M. Bond</a:t>
            </a:r>
            <a:r>
              <a:rPr lang="en-GB" sz="1800" b="1" dirty="0"/>
              <a:t>			</a:t>
            </a:r>
          </a:p>
          <a:p>
            <a:pPr>
              <a:lnSpc>
                <a:spcPct val="80000"/>
              </a:lnSpc>
              <a:buFontTx/>
              <a:buNone/>
            </a:pPr>
            <a:r>
              <a:rPr lang="en-GB" sz="1800" b="1" dirty="0" smtClean="0"/>
              <a:t>J. Pearce</a:t>
            </a:r>
            <a:endParaRPr lang="en-GB" sz="1800" b="1" dirty="0"/>
          </a:p>
          <a:p>
            <a:pPr>
              <a:lnSpc>
                <a:spcPct val="80000"/>
              </a:lnSpc>
              <a:buFontTx/>
              <a:buNone/>
            </a:pPr>
            <a:r>
              <a:rPr lang="en-GB" sz="1800" b="1" dirty="0" smtClean="0"/>
              <a:t>D. Sutton</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A. Kennedy</a:t>
            </a:r>
            <a:r>
              <a:rPr lang="en-GB" sz="1800" b="1" dirty="0"/>
              <a:t>		</a:t>
            </a:r>
            <a:r>
              <a:rPr lang="en-GB" sz="1800" b="1" dirty="0" smtClean="0"/>
              <a:t>	</a:t>
            </a:r>
            <a:r>
              <a:rPr lang="en-GB" sz="1800" b="1" dirty="0" smtClean="0"/>
              <a:t>Goal </a:t>
            </a:r>
            <a:r>
              <a:rPr lang="en-GB" sz="1800" b="1" dirty="0"/>
              <a:t>scorers	</a:t>
            </a:r>
            <a:r>
              <a:rPr lang="en-GB" sz="1800" b="1" dirty="0" smtClean="0"/>
              <a:t>J. Ridges</a:t>
            </a:r>
            <a:endParaRPr lang="en-GB" sz="1800" b="1" dirty="0"/>
          </a:p>
          <a:p>
            <a:pPr>
              <a:lnSpc>
                <a:spcPct val="80000"/>
              </a:lnSpc>
              <a:buFontTx/>
              <a:buNone/>
            </a:pPr>
            <a:r>
              <a:rPr lang="en-GB" sz="1800" b="1" dirty="0" smtClean="0"/>
              <a:t>J. Rolph</a:t>
            </a:r>
            <a:r>
              <a:rPr lang="en-GB" sz="1800" b="1" dirty="0"/>
              <a:t>						</a:t>
            </a:r>
            <a:endParaRPr lang="en-GB" sz="1800" b="1" dirty="0" smtClean="0"/>
          </a:p>
          <a:p>
            <a:pPr>
              <a:lnSpc>
                <a:spcPct val="80000"/>
              </a:lnSpc>
              <a:buFontTx/>
              <a:buNone/>
            </a:pPr>
            <a:r>
              <a:rPr lang="en-GB" sz="1800" b="1" dirty="0" smtClean="0"/>
              <a:t>J. Basham</a:t>
            </a:r>
            <a:r>
              <a:rPr lang="en-GB" sz="1800" b="1" dirty="0"/>
              <a:t>					</a:t>
            </a:r>
            <a:r>
              <a:rPr lang="en-GB" sz="1800" b="1" dirty="0" smtClean="0"/>
              <a:t>		</a:t>
            </a:r>
            <a:endParaRPr lang="en-GB" sz="1800" b="1" dirty="0"/>
          </a:p>
          <a:p>
            <a:pPr>
              <a:lnSpc>
                <a:spcPct val="80000"/>
              </a:lnSpc>
              <a:buFontTx/>
              <a:buNone/>
            </a:pPr>
            <a:r>
              <a:rPr lang="en-GB" sz="1800" b="1" dirty="0" smtClean="0"/>
              <a:t>J. Thompson</a:t>
            </a:r>
            <a:r>
              <a:rPr lang="en-GB" sz="1800" b="1" dirty="0"/>
              <a:t>				</a:t>
            </a:r>
            <a:r>
              <a:rPr lang="en-GB" sz="1800" b="1" dirty="0" smtClean="0"/>
              <a:t>		</a:t>
            </a:r>
            <a:endParaRPr lang="en-GB" sz="1800" b="1" dirty="0"/>
          </a:p>
          <a:p>
            <a:pPr>
              <a:lnSpc>
                <a:spcPct val="80000"/>
              </a:lnSpc>
              <a:buFontTx/>
              <a:buNone/>
            </a:pPr>
            <a:r>
              <a:rPr lang="en-GB" sz="1800" b="1" dirty="0" smtClean="0"/>
              <a:t>N. Davis</a:t>
            </a:r>
            <a:r>
              <a:rPr lang="en-GB" sz="1800" b="1" dirty="0"/>
              <a:t>			</a:t>
            </a:r>
          </a:p>
          <a:p>
            <a:pPr>
              <a:lnSpc>
                <a:spcPct val="80000"/>
              </a:lnSpc>
              <a:buFontTx/>
              <a:buNone/>
            </a:pPr>
            <a:r>
              <a:rPr lang="en-GB" sz="1800" b="1" dirty="0" smtClean="0"/>
              <a:t>J. Ridges</a:t>
            </a:r>
            <a:r>
              <a:rPr lang="en-GB" sz="1800" b="1" dirty="0"/>
              <a:t>			</a:t>
            </a:r>
          </a:p>
          <a:p>
            <a:pPr>
              <a:lnSpc>
                <a:spcPct val="80000"/>
              </a:lnSpc>
              <a:buFontTx/>
              <a:buNone/>
            </a:pPr>
            <a:r>
              <a:rPr lang="en-GB" sz="1800" b="1" dirty="0"/>
              <a:t>Sub- </a:t>
            </a:r>
            <a:r>
              <a:rPr lang="en-GB" sz="1800" b="1" dirty="0" smtClean="0"/>
              <a:t>C. Tinsley</a:t>
            </a:r>
            <a:endParaRPr lang="en-GB" sz="1800" b="1" dirty="0"/>
          </a:p>
          <a:p>
            <a:pPr>
              <a:lnSpc>
                <a:spcPct val="80000"/>
              </a:lnSpc>
              <a:buFontTx/>
              <a:buNone/>
            </a:pPr>
            <a:r>
              <a:rPr lang="en-GB" sz="1800" b="1" dirty="0"/>
              <a:t>Sub- </a:t>
            </a:r>
            <a:r>
              <a:rPr lang="en-GB" sz="1800" b="1" dirty="0" smtClean="0"/>
              <a:t>D. Davis</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b="1" dirty="0" smtClean="0"/>
              <a:t>Banbury Guardian Report</a:t>
            </a:r>
          </a:p>
        </p:txBody>
      </p:sp>
      <p:sp>
        <p:nvSpPr>
          <p:cNvPr id="18435" name="Rectangle 3"/>
          <p:cNvSpPr>
            <a:spLocks noGrp="1" noChangeArrowheads="1"/>
          </p:cNvSpPr>
          <p:nvPr>
            <p:ph type="body" idx="1"/>
          </p:nvPr>
        </p:nvSpPr>
        <p:spPr/>
        <p:txBody>
          <a:bodyPr>
            <a:normAutofit/>
          </a:bodyPr>
          <a:lstStyle/>
          <a:p>
            <a:pPr eaLnBrk="1" hangingPunct="1">
              <a:buNone/>
            </a:pPr>
            <a:r>
              <a:rPr lang="en-US" sz="1600" b="1" dirty="0" smtClean="0"/>
              <a:t>Middleton Cheney tasted defeat for the first time this season against a well drilled Brackley side</a:t>
            </a:r>
          </a:p>
          <a:p>
            <a:pPr eaLnBrk="1" hangingPunct="1">
              <a:buNone/>
            </a:pPr>
            <a:r>
              <a:rPr lang="en-US" sz="1600" b="1" dirty="0" smtClean="0"/>
              <a:t>in their Under 12 clash.</a:t>
            </a:r>
          </a:p>
          <a:p>
            <a:pPr eaLnBrk="1" hangingPunct="1">
              <a:buNone/>
            </a:pPr>
            <a:r>
              <a:rPr lang="en-US" sz="1600" b="1" dirty="0" smtClean="0"/>
              <a:t>The opening half killed off Cheney’s high aspirations of retaining their unbeaten sequence but</a:t>
            </a:r>
          </a:p>
          <a:p>
            <a:pPr eaLnBrk="1" hangingPunct="1">
              <a:buNone/>
            </a:pPr>
            <a:r>
              <a:rPr lang="en-US" sz="1600" b="1" dirty="0" smtClean="0"/>
              <a:t>Brackley’s Copp and Stocker but paid to that with a goal each.</a:t>
            </a:r>
          </a:p>
          <a:p>
            <a:pPr eaLnBrk="1" hangingPunct="1">
              <a:buNone/>
            </a:pPr>
            <a:r>
              <a:rPr lang="en-US" sz="1600" b="1" dirty="0" smtClean="0"/>
              <a:t>Trailing 0-2 Cheney began to provoke better play and pressured the Brackley defence. James</a:t>
            </a:r>
          </a:p>
          <a:p>
            <a:pPr eaLnBrk="1" hangingPunct="1">
              <a:buNone/>
            </a:pPr>
            <a:r>
              <a:rPr lang="en-US" sz="1600" b="1" dirty="0" smtClean="0"/>
              <a:t>Ridges tapping in from a goal mouth scramble.</a:t>
            </a:r>
          </a:p>
          <a:p>
            <a:pPr eaLnBrk="1" hangingPunct="1">
              <a:buNone/>
            </a:pPr>
            <a:r>
              <a:rPr lang="en-US" sz="1600" b="1" dirty="0" smtClean="0"/>
              <a:t>Cheney piled on the pressure in search of the equaliser but a solid Brackley defence held firm</a:t>
            </a:r>
          </a:p>
          <a:p>
            <a:pPr eaLnBrk="1" hangingPunct="1">
              <a:buNone/>
            </a:pPr>
            <a:r>
              <a:rPr lang="en-US" sz="1600" b="1" dirty="0" smtClean="0"/>
              <a:t>until the final whistle to take the points.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October 7</a:t>
            </a:r>
            <a:r>
              <a:rPr lang="en-GB" sz="4000" b="1" baseline="30000" dirty="0" smtClean="0"/>
              <a:t>th</a:t>
            </a:r>
            <a:r>
              <a:rPr lang="en-GB" sz="4000" b="1" dirty="0" smtClean="0"/>
              <a:t> 1990 </a:t>
            </a:r>
            <a:r>
              <a:rPr lang="en-GB" sz="2400" b="1" dirty="0"/>
              <a:t/>
            </a:r>
            <a:br>
              <a:rPr lang="en-GB" sz="2400" b="1" dirty="0"/>
            </a:br>
            <a:r>
              <a:rPr lang="en-GB" sz="2400" b="1" dirty="0" smtClean="0"/>
              <a:t>Trysports &amp; Cherwell </a:t>
            </a:r>
            <a:r>
              <a:rPr lang="en-GB" sz="2400" b="1" dirty="0"/>
              <a:t>U12 League -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Chesterton  4 v 1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M. Bond</a:t>
            </a:r>
            <a:r>
              <a:rPr lang="en-GB" sz="1800" b="1" dirty="0"/>
              <a:t>			</a:t>
            </a:r>
          </a:p>
          <a:p>
            <a:pPr>
              <a:lnSpc>
                <a:spcPct val="80000"/>
              </a:lnSpc>
              <a:buFontTx/>
              <a:buNone/>
            </a:pPr>
            <a:r>
              <a:rPr lang="en-GB" sz="1800" b="1" dirty="0" smtClean="0"/>
              <a:t>J. Pearce</a:t>
            </a:r>
            <a:endParaRPr lang="en-GB" sz="1800" b="1" dirty="0"/>
          </a:p>
          <a:p>
            <a:pPr>
              <a:lnSpc>
                <a:spcPct val="80000"/>
              </a:lnSpc>
              <a:buFontTx/>
              <a:buNone/>
            </a:pPr>
            <a:r>
              <a:rPr lang="en-GB" sz="1800" b="1" dirty="0" smtClean="0"/>
              <a:t>D. Davis</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C. Tinsley</a:t>
            </a:r>
            <a:endParaRPr lang="en-GB" sz="1800" b="1" dirty="0"/>
          </a:p>
          <a:p>
            <a:pPr>
              <a:lnSpc>
                <a:spcPct val="80000"/>
              </a:lnSpc>
              <a:buFontTx/>
              <a:buNone/>
            </a:pPr>
            <a:r>
              <a:rPr lang="en-GB" sz="1800" b="1" dirty="0" smtClean="0"/>
              <a:t>R. England</a:t>
            </a:r>
            <a:r>
              <a:rPr lang="en-GB" sz="1800" b="1" dirty="0"/>
              <a:t>		</a:t>
            </a:r>
            <a:r>
              <a:rPr lang="en-GB" sz="1800" b="1" dirty="0" smtClean="0"/>
              <a:t>	</a:t>
            </a:r>
            <a:r>
              <a:rPr lang="en-GB" sz="1800" b="1" dirty="0" smtClean="0"/>
              <a:t>Goal </a:t>
            </a:r>
            <a:r>
              <a:rPr lang="en-GB" sz="1800" b="1" dirty="0"/>
              <a:t>scorers	</a:t>
            </a:r>
            <a:r>
              <a:rPr lang="en-GB" sz="1800" b="1" dirty="0" smtClean="0"/>
              <a:t>R. England</a:t>
            </a:r>
            <a:endParaRPr lang="en-GB" sz="1800" b="1" dirty="0"/>
          </a:p>
          <a:p>
            <a:pPr>
              <a:lnSpc>
                <a:spcPct val="80000"/>
              </a:lnSpc>
              <a:buFontTx/>
              <a:buNone/>
            </a:pPr>
            <a:r>
              <a:rPr lang="en-GB" sz="1800" b="1" dirty="0" smtClean="0"/>
              <a:t>D. Watts</a:t>
            </a:r>
            <a:r>
              <a:rPr lang="en-GB" sz="1800" b="1" dirty="0"/>
              <a:t>						</a:t>
            </a:r>
            <a:endParaRPr lang="en-GB" sz="1800" b="1" dirty="0" smtClean="0"/>
          </a:p>
          <a:p>
            <a:pPr>
              <a:lnSpc>
                <a:spcPct val="80000"/>
              </a:lnSpc>
              <a:buFontTx/>
              <a:buNone/>
            </a:pPr>
            <a:r>
              <a:rPr lang="en-GB" sz="1800" b="1" dirty="0" smtClean="0"/>
              <a:t>S. Fisher</a:t>
            </a:r>
            <a:r>
              <a:rPr lang="en-GB" sz="1800" b="1" dirty="0"/>
              <a:t>					</a:t>
            </a:r>
            <a:r>
              <a:rPr lang="en-GB" sz="1800" b="1" dirty="0" smtClean="0"/>
              <a:t>		</a:t>
            </a:r>
            <a:endParaRPr lang="en-GB" sz="1800" b="1" dirty="0"/>
          </a:p>
          <a:p>
            <a:pPr>
              <a:lnSpc>
                <a:spcPct val="80000"/>
              </a:lnSpc>
              <a:buFontTx/>
              <a:buNone/>
            </a:pPr>
            <a:r>
              <a:rPr lang="en-GB" sz="1800" b="1" dirty="0" smtClean="0"/>
              <a:t>J. Thompson</a:t>
            </a:r>
            <a:r>
              <a:rPr lang="en-GB" sz="1800" b="1" dirty="0"/>
              <a:t>				</a:t>
            </a:r>
            <a:r>
              <a:rPr lang="en-GB" sz="1800" b="1" dirty="0" smtClean="0"/>
              <a:t>		</a:t>
            </a:r>
            <a:endParaRPr lang="en-GB" sz="1800" b="1" dirty="0"/>
          </a:p>
          <a:p>
            <a:pPr>
              <a:lnSpc>
                <a:spcPct val="80000"/>
              </a:lnSpc>
              <a:buFontTx/>
              <a:buNone/>
            </a:pPr>
            <a:r>
              <a:rPr lang="en-GB" sz="1800" b="1" dirty="0" smtClean="0"/>
              <a:t>J. Ridges</a:t>
            </a:r>
            <a:r>
              <a:rPr lang="en-GB" sz="1800" b="1" dirty="0"/>
              <a:t>			</a:t>
            </a:r>
          </a:p>
          <a:p>
            <a:pPr>
              <a:lnSpc>
                <a:spcPct val="80000"/>
              </a:lnSpc>
              <a:buFontTx/>
              <a:buNone/>
            </a:pPr>
            <a:r>
              <a:rPr lang="en-GB" sz="1800" b="1" dirty="0" smtClean="0"/>
              <a:t>A. Pearce</a:t>
            </a:r>
            <a:r>
              <a:rPr lang="en-GB" sz="1800" b="1" dirty="0"/>
              <a:t>			</a:t>
            </a:r>
          </a:p>
          <a:p>
            <a:pPr>
              <a:lnSpc>
                <a:spcPct val="80000"/>
              </a:lnSpc>
              <a:buFontTx/>
              <a:buNone/>
            </a:pPr>
            <a:r>
              <a:rPr lang="en-GB" sz="1800" b="1" dirty="0"/>
              <a:t>Sub- </a:t>
            </a:r>
            <a:r>
              <a:rPr lang="en-GB" sz="1800" b="1" dirty="0" smtClean="0"/>
              <a:t>D. Baker</a:t>
            </a:r>
            <a:endParaRPr lang="en-GB" sz="1800" b="1" dirty="0"/>
          </a:p>
          <a:p>
            <a:pPr>
              <a:lnSpc>
                <a:spcPct val="80000"/>
              </a:lnSpc>
              <a:buFontTx/>
              <a:buNone/>
            </a:pPr>
            <a:r>
              <a:rPr lang="en-GB" sz="1800" b="1" dirty="0"/>
              <a:t>Sub- </a:t>
            </a:r>
            <a:r>
              <a:rPr lang="en-GB" sz="1800" b="1" dirty="0" smtClean="0"/>
              <a:t>N. Davis</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492</TotalTime>
  <Words>2020</Words>
  <Application>Microsoft Office PowerPoint</Application>
  <PresentationFormat>On-screen Show (4:3)</PresentationFormat>
  <Paragraphs>571</Paragraphs>
  <Slides>42</Slides>
  <Notes>42</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MIDDLETON CHENEY</vt:lpstr>
      <vt:lpstr>UNDER 12 TEAM</vt:lpstr>
      <vt:lpstr>September 16th 1990  Trysports &amp; Cherwell U12 League - Away</vt:lpstr>
      <vt:lpstr>Banbury Guardian Report</vt:lpstr>
      <vt:lpstr>September 23rd 1990  Try sports &amp; Cherwell U12 League - Home</vt:lpstr>
      <vt:lpstr>Banbury Guardian Report</vt:lpstr>
      <vt:lpstr>September 30th 1990  Trysports &amp; Cherwell U12 League - Home</vt:lpstr>
      <vt:lpstr>Banbury Guardian Report</vt:lpstr>
      <vt:lpstr>October 7th 1990  Trysports &amp; Cherwell U12 League - Away</vt:lpstr>
      <vt:lpstr>Banbury Guardian Report</vt:lpstr>
      <vt:lpstr>October 14th 1990  Trysports &amp; Cherwell U12 League - Away</vt:lpstr>
      <vt:lpstr>Banbury Guardian Report</vt:lpstr>
      <vt:lpstr>October 28th 1990  Trysports &amp; Cherwell U12 League - Home</vt:lpstr>
      <vt:lpstr>Banbury Guardian Report</vt:lpstr>
      <vt:lpstr>November 4th 1990  Trysports &amp; Cherwell U12 League - Home</vt:lpstr>
      <vt:lpstr>November 11th 1990  Trysports &amp; Cherwell U12 League - Away</vt:lpstr>
      <vt:lpstr>November 18th 1990  Trysports &amp; Cherwell U12 League - Home</vt:lpstr>
      <vt:lpstr>Banbury Guardian Report</vt:lpstr>
      <vt:lpstr>November 25th 1990  Trysports &amp; Cherwell U12 League - Home</vt:lpstr>
      <vt:lpstr>December 2nd 1990  Trysports &amp; Cherwell U12 League - Away</vt:lpstr>
      <vt:lpstr>December 9th 1990  Trysports &amp; Cherwell U12 League - Away</vt:lpstr>
      <vt:lpstr>December 16th 1990  Trysports &amp; Cherwell U12 League - Home</vt:lpstr>
      <vt:lpstr>January 6th 1991  Trysports &amp; Cherwell U12 League - Away</vt:lpstr>
      <vt:lpstr>Banbury Guardian Report</vt:lpstr>
      <vt:lpstr>January 13th 1991  Trysports &amp; Cherwell U12 League - Home</vt:lpstr>
      <vt:lpstr>January 20th 1991  Trysports &amp; Cherwell U12 Cup 1st Leg - Home</vt:lpstr>
      <vt:lpstr>Banbury Guardian Report</vt:lpstr>
      <vt:lpstr>January 27th 1991  Trysports &amp; Cherwell U12 League - Away</vt:lpstr>
      <vt:lpstr>February 3rd 1991  Trysports &amp; Cherwell U12 Cup 2nd Leg - Away</vt:lpstr>
      <vt:lpstr>February 13th 1991  Trysports &amp; Cherwell U12 League - Home</vt:lpstr>
      <vt:lpstr>February 17th 1991  Trysports &amp; Cherwell U12 League - Home</vt:lpstr>
      <vt:lpstr>February 24th 1991  Trysports &amp; Cherwell U12 League - Home</vt:lpstr>
      <vt:lpstr>Banbury Guardian Report</vt:lpstr>
      <vt:lpstr>March 3rd 1991  Trysports &amp; Cherwell U12 Cup 1st Leg Semi Final - Away</vt:lpstr>
      <vt:lpstr>March 10th 1991  Trysports &amp; Cherwell U12 League - Home</vt:lpstr>
      <vt:lpstr>Banbury Guardian Report</vt:lpstr>
      <vt:lpstr>March 17th 1991  Trysports &amp; Cherwell U12 Cup 2nd Leg Semi Final - Home</vt:lpstr>
      <vt:lpstr>March 24th 1991  Trysports &amp; Cherwell U12 League - Away</vt:lpstr>
      <vt:lpstr>April 7th 1991  Trysports &amp; Cherwell U12 Supp Cup - Away</vt:lpstr>
      <vt:lpstr>April 14th 1991  Trysports &amp; Cherwell U12 Supp Cup - Home</vt:lpstr>
      <vt:lpstr>April 21st 1991  Trysports &amp; Cherwell U12 Supp Cup - Home</vt:lpstr>
      <vt:lpstr>May 5th 1991  Trysports &amp; Cherwell U12 Supp Cup - Away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MIDDLETON CHENEY</dc:title>
  <dc:creator>tich</dc:creator>
  <cp:lastModifiedBy>tich</cp:lastModifiedBy>
  <cp:revision>49</cp:revision>
  <dcterms:created xsi:type="dcterms:W3CDTF">2009-04-11T11:47:07Z</dcterms:created>
  <dcterms:modified xsi:type="dcterms:W3CDTF">2009-04-13T08:41:27Z</dcterms:modified>
</cp:coreProperties>
</file>